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312" r:id="rId3"/>
    <p:sldId id="260" r:id="rId4"/>
    <p:sldId id="261" r:id="rId5"/>
    <p:sldId id="258" r:id="rId6"/>
    <p:sldId id="262" r:id="rId7"/>
    <p:sldId id="263" r:id="rId8"/>
    <p:sldId id="264" r:id="rId9"/>
    <p:sldId id="267" r:id="rId10"/>
    <p:sldId id="268" r:id="rId11"/>
    <p:sldId id="269" r:id="rId12"/>
    <p:sldId id="270" r:id="rId13"/>
    <p:sldId id="271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72" r:id="rId26"/>
    <p:sldId id="284" r:id="rId27"/>
    <p:sldId id="285" r:id="rId28"/>
    <p:sldId id="286" r:id="rId29"/>
    <p:sldId id="310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9" r:id="rId50"/>
    <p:sldId id="308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NML" initials="M" lastIdx="1" clrIdx="0">
    <p:extLst>
      <p:ext uri="{19B8F6BF-5375-455C-9EA6-DF929625EA0E}">
        <p15:presenceInfo xmlns:p15="http://schemas.microsoft.com/office/powerpoint/2012/main" userId="3eb5dfb7252fa5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7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87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Monday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1B-49EF-AEF3-4CBF372A7B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Tuesday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F1B-49EF-AEF3-4CBF372A7B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Wednesday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F1B-49EF-AEF3-4CBF372A7B1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Thursday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4</c:v>
                </c:pt>
                <c:pt idx="1">
                  <c:v>6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F1B-49EF-AEF3-4CBF372A7B1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Friday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1B-49EF-AEF3-4CBF372A7B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68440848"/>
        <c:axId val="1968958288"/>
      </c:barChart>
      <c:catAx>
        <c:axId val="1968440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5">
                <a:alpha val="2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8958288"/>
        <c:crosses val="autoZero"/>
        <c:auto val="1"/>
        <c:lblAlgn val="ctr"/>
        <c:lblOffset val="100"/>
        <c:noMultiLvlLbl val="0"/>
      </c:catAx>
      <c:valAx>
        <c:axId val="19689582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accent5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8440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2223549139536898"/>
          <c:w val="0.98765913698401786"/>
          <c:h val="7.7764508604630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#1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44652</c:v>
                </c:pt>
                <c:pt idx="1">
                  <c:v>44653</c:v>
                </c:pt>
                <c:pt idx="2">
                  <c:v>44654</c:v>
                </c:pt>
                <c:pt idx="3">
                  <c:v>44655</c:v>
                </c:pt>
                <c:pt idx="4">
                  <c:v>44656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75-4846-B444-4BFD4670BE0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Category #2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44652</c:v>
                </c:pt>
                <c:pt idx="1">
                  <c:v>44653</c:v>
                </c:pt>
                <c:pt idx="2">
                  <c:v>44654</c:v>
                </c:pt>
                <c:pt idx="3">
                  <c:v>44655</c:v>
                </c:pt>
                <c:pt idx="4">
                  <c:v>44656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75-4846-B444-4BFD4670BE0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#3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44652</c:v>
                </c:pt>
                <c:pt idx="1">
                  <c:v>44653</c:v>
                </c:pt>
                <c:pt idx="2">
                  <c:v>44654</c:v>
                </c:pt>
                <c:pt idx="3">
                  <c:v>44655</c:v>
                </c:pt>
                <c:pt idx="4">
                  <c:v>44656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D75-4846-B444-4BFD4670BE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1253008"/>
        <c:axId val="2081320096"/>
      </c:barChart>
      <c:dateAx>
        <c:axId val="231253008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>
                <a:lumMod val="15000"/>
                <a:lumOff val="85000"/>
                <a:alpha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1320096"/>
        <c:crosses val="autoZero"/>
        <c:auto val="1"/>
        <c:lblOffset val="100"/>
        <c:baseTimeUnit val="days"/>
      </c:dateAx>
      <c:valAx>
        <c:axId val="2081320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75000"/>
                  <a:lumOff val="25000"/>
                  <a:alpha val="3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253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1.1685648020106116E-2"/>
          <c:y val="0.90047804478524829"/>
          <c:w val="0.9778542620374413"/>
          <c:h val="7.94674448448328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#1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3.8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</c:v>
                </c:pt>
                <c:pt idx="5">
                  <c:v>3.5</c:v>
                </c:pt>
                <c:pt idx="6">
                  <c:v>1.2</c:v>
                </c:pt>
                <c:pt idx="7">
                  <c:v>3</c:v>
                </c:pt>
                <c:pt idx="8">
                  <c:v>2.5</c:v>
                </c:pt>
                <c:pt idx="9">
                  <c:v>4</c:v>
                </c:pt>
                <c:pt idx="10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E7-412D-911E-D01D952F026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Category #2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2.6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4</c:v>
                </c:pt>
                <c:pt idx="5">
                  <c:v>1</c:v>
                </c:pt>
                <c:pt idx="6">
                  <c:v>4.2</c:v>
                </c:pt>
                <c:pt idx="8">
                  <c:v>3.5</c:v>
                </c:pt>
                <c:pt idx="9">
                  <c:v>2</c:v>
                </c:pt>
                <c:pt idx="10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4E7-412D-911E-D01D952F026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#3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Sheet1!$A$2:$A$12</c:f>
              <c:strCache>
                <c:ptCount val="11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1.6</c:v>
                </c:pt>
                <c:pt idx="1">
                  <c:v>2.58</c:v>
                </c:pt>
                <c:pt idx="2">
                  <c:v>3</c:v>
                </c:pt>
                <c:pt idx="3">
                  <c:v>5</c:v>
                </c:pt>
                <c:pt idx="4">
                  <c:v>3.5</c:v>
                </c:pt>
                <c:pt idx="5">
                  <c:v>2</c:v>
                </c:pt>
                <c:pt idx="6">
                  <c:v>1.2</c:v>
                </c:pt>
                <c:pt idx="7">
                  <c:v>1.8</c:v>
                </c:pt>
                <c:pt idx="8">
                  <c:v>2.8</c:v>
                </c:pt>
                <c:pt idx="9">
                  <c:v>3</c:v>
                </c:pt>
                <c:pt idx="10">
                  <c:v>3.5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4E7-412D-911E-D01D952F0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1929664"/>
        <c:axId val="2035566000"/>
      </c:lineChart>
      <c:catAx>
        <c:axId val="23192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1">
                <a:lumMod val="15000"/>
                <a:lumOff val="85000"/>
                <a:alpha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5566000"/>
        <c:crosses val="autoZero"/>
        <c:auto val="1"/>
        <c:lblAlgn val="ctr"/>
        <c:lblOffset val="100"/>
        <c:noMultiLvlLbl val="0"/>
      </c:catAx>
      <c:valAx>
        <c:axId val="2035566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75000"/>
                  <a:lumOff val="25000"/>
                  <a:alpha val="40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929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2871273846605873E-2"/>
          <c:y val="0.91502402890029744"/>
          <c:w val="0.96672960356432491"/>
          <c:h val="6.785259877511708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EB0-4DB6-8B8B-2B75731E00C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EB0-4DB6-8B8B-2B75731E00C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EB0-4DB6-8B8B-2B75731E00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472575"/>
        <c:axId val="185223391"/>
      </c:lineChart>
      <c:catAx>
        <c:axId val="112472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2">
                <a:alpha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223391"/>
        <c:crosses val="autoZero"/>
        <c:auto val="1"/>
        <c:lblAlgn val="ctr"/>
        <c:lblOffset val="100"/>
        <c:noMultiLvlLbl val="0"/>
      </c:catAx>
      <c:valAx>
        <c:axId val="1852233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75000"/>
                  <a:lumOff val="25000"/>
                  <a:alpha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472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331501727751659E-2"/>
          <c:y val="0.91242270217516619"/>
          <c:w val="0.95816612851451122"/>
          <c:h val="6.99297363032805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42B4E-25AD-4637-A292-8B4D31454B9E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25EC9-DB98-451E-8DD8-5060EBA5C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4B181-4B99-431F-963F-E437AF5C5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604" y="816759"/>
            <a:ext cx="10595296" cy="531171"/>
          </a:xfrm>
        </p:spPr>
        <p:txBody>
          <a:bodyPr wrap="square" lIns="0" tIns="0" rIns="0" bIns="0" anchor="t" anchorCtr="0">
            <a:spAutoFit/>
          </a:bodyPr>
          <a:lstStyle>
            <a:lvl1pPr algn="l">
              <a:defRPr sz="3800"/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E0B6F4-86B3-4A07-A091-AFCEF3227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605" y="1420255"/>
            <a:ext cx="1918625" cy="1956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DC5A-8D40-44B5-B984-67101D53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11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 nodePh="1">
                                  <p:stCondLst>
                                    <p:cond delay="7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8" fill="hold" nodeType="withEffect" nodePh="1">
                  <p:stCondLst>
                    <p:cond delay="7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CDC5A-8D40-44B5-B984-67101D530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1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E900-250E-4AB7-9B5F-BAB5F64B14AE}"/>
              </a:ext>
            </a:extLst>
          </p:cNvPr>
          <p:cNvSpPr/>
          <p:nvPr userDrawn="1"/>
        </p:nvSpPr>
        <p:spPr>
          <a:xfrm>
            <a:off x="11391900" y="6057900"/>
            <a:ext cx="800100" cy="800100"/>
          </a:xfrm>
          <a:prstGeom prst="rect">
            <a:avLst/>
          </a:prstGeom>
          <a:solidFill>
            <a:schemeClr val="bg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48C3F4-3A1A-4BB0-B71D-28F8478B9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26720"/>
            <a:ext cx="10591800" cy="1263968"/>
          </a:xfrm>
          <a:prstGeom prst="rect">
            <a:avLst/>
          </a:prstGeom>
        </p:spPr>
        <p:txBody>
          <a:bodyPr vert="horz" wrap="none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AB428-CEA0-488C-8946-2C2CC712E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100" y="1825625"/>
            <a:ext cx="10591800" cy="36988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DE4E-DCE2-401A-9D8A-14872E4F7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83747" y="6365617"/>
            <a:ext cx="216406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200">
                <a:solidFill>
                  <a:schemeClr val="accent6"/>
                </a:solidFill>
              </a:defRPr>
            </a:lvl1pPr>
          </a:lstStyle>
          <a:p>
            <a:fld id="{32D9B6BC-F7CD-4427-A53C-AB81AD25C2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542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04" userDrawn="1">
          <p15:clr>
            <a:srgbClr val="F26B43"/>
          </p15:clr>
        </p15:guide>
        <p15:guide id="2" pos="7176" userDrawn="1">
          <p15:clr>
            <a:srgbClr val="F26B43"/>
          </p15:clr>
        </p15:guide>
        <p15:guide id="3" orient="horz" pos="504" userDrawn="1">
          <p15:clr>
            <a:srgbClr val="F26B43"/>
          </p15:clr>
        </p15:guide>
        <p15:guide id="4" orient="horz" pos="3816" userDrawn="1">
          <p15:clr>
            <a:srgbClr val="F26B43"/>
          </p15:clr>
        </p15:guide>
        <p15:guide id="5" orient="horz" pos="768" userDrawn="1">
          <p15:clr>
            <a:srgbClr val="F26B43"/>
          </p15:clr>
        </p15:guide>
        <p15:guide id="6" orient="horz" pos="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DE7F5E3-54CF-41C2-AC11-B5FC172991C2}"/>
              </a:ext>
            </a:extLst>
          </p:cNvPr>
          <p:cNvSpPr/>
          <p:nvPr/>
        </p:nvSpPr>
        <p:spPr>
          <a:xfrm>
            <a:off x="5839837" y="797993"/>
            <a:ext cx="4236160" cy="1210330"/>
          </a:xfrm>
          <a:custGeom>
            <a:avLst/>
            <a:gdLst>
              <a:gd name="connsiteX0" fmla="*/ 11994 w 3918061"/>
              <a:gd name="connsiteY0" fmla="*/ 1114169 h 1119446"/>
              <a:gd name="connsiteX1" fmla="*/ 1986377 w 3918061"/>
              <a:gd name="connsiteY1" fmla="*/ 11994 h 1119446"/>
              <a:gd name="connsiteX2" fmla="*/ 3912944 w 3918061"/>
              <a:gd name="connsiteY2" fmla="*/ 1039965 h 111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18061" h="1119446">
                <a:moveTo>
                  <a:pt x="11994" y="1114169"/>
                </a:moveTo>
                <a:cubicBezTo>
                  <a:pt x="420432" y="452736"/>
                  <a:pt x="1151910" y="11994"/>
                  <a:pt x="1986377" y="11994"/>
                </a:cubicBezTo>
                <a:cubicBezTo>
                  <a:pt x="2789180" y="11994"/>
                  <a:pt x="3496830" y="419952"/>
                  <a:pt x="3912944" y="1039965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  <a:tailEnd type="triangle" w="lg" len="lg"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4BB3B32-73D7-43E5-AD21-B1CD69AB0044}"/>
              </a:ext>
            </a:extLst>
          </p:cNvPr>
          <p:cNvSpPr/>
          <p:nvPr/>
        </p:nvSpPr>
        <p:spPr>
          <a:xfrm rot="10800000">
            <a:off x="5839837" y="4849676"/>
            <a:ext cx="4236160" cy="1210330"/>
          </a:xfrm>
          <a:custGeom>
            <a:avLst/>
            <a:gdLst>
              <a:gd name="connsiteX0" fmla="*/ 11994 w 3918061"/>
              <a:gd name="connsiteY0" fmla="*/ 1114169 h 1119446"/>
              <a:gd name="connsiteX1" fmla="*/ 1986377 w 3918061"/>
              <a:gd name="connsiteY1" fmla="*/ 11994 h 1119446"/>
              <a:gd name="connsiteX2" fmla="*/ 3912944 w 3918061"/>
              <a:gd name="connsiteY2" fmla="*/ 1039965 h 111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18061" h="1119446">
                <a:moveTo>
                  <a:pt x="11994" y="1114169"/>
                </a:moveTo>
                <a:cubicBezTo>
                  <a:pt x="420432" y="452736"/>
                  <a:pt x="1151910" y="11994"/>
                  <a:pt x="1986377" y="11994"/>
                </a:cubicBezTo>
                <a:cubicBezTo>
                  <a:pt x="2789180" y="11994"/>
                  <a:pt x="3496830" y="419952"/>
                  <a:pt x="3912944" y="1039965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  <a:tailEnd type="triangle" w="lg" len="lg"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5C5F2E-D9AC-429F-98C0-D548A6D16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Infographic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9A34DC9-F073-4C35-8A44-0832CA8D8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AC47895-704C-40CB-9A1A-0AFB6633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501A709-7E1B-4D6D-BDE2-42D46EC5D542}"/>
              </a:ext>
            </a:extLst>
          </p:cNvPr>
          <p:cNvSpPr/>
          <p:nvPr/>
        </p:nvSpPr>
        <p:spPr>
          <a:xfrm>
            <a:off x="4523933" y="2113099"/>
            <a:ext cx="2631806" cy="2631802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Bef>
                <a:spcPts val="1000"/>
              </a:spcBef>
            </a:pPr>
            <a:r>
              <a:rPr lang="en-US" sz="2400" dirty="0">
                <a:latin typeface="+mj-lt"/>
              </a:rPr>
              <a:t>Visual Platform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CE268A9-37B5-4FEA-B58C-1ADCD82BC2DF}"/>
              </a:ext>
            </a:extLst>
          </p:cNvPr>
          <p:cNvSpPr/>
          <p:nvPr/>
        </p:nvSpPr>
        <p:spPr>
          <a:xfrm>
            <a:off x="8760094" y="2113099"/>
            <a:ext cx="2631806" cy="2631802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Bef>
                <a:spcPts val="1000"/>
              </a:spcBef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Social Sharing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18433-0BF9-445B-AEDB-6066A4D4432A}"/>
              </a:ext>
            </a:extLst>
          </p:cNvPr>
          <p:cNvSpPr txBox="1"/>
          <p:nvPr/>
        </p:nvSpPr>
        <p:spPr>
          <a:xfrm>
            <a:off x="796603" y="3017248"/>
            <a:ext cx="3308671" cy="19974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 and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purify our thoughts like a strain of sacred music, or a noble picture, or a passage from the grander poets. It always does one good.</a:t>
            </a:r>
          </a:p>
        </p:txBody>
      </p:sp>
    </p:spTree>
    <p:extLst>
      <p:ext uri="{BB962C8B-B14F-4D97-AF65-F5344CB8AC3E}">
        <p14:creationId xmlns:p14="http://schemas.microsoft.com/office/powerpoint/2010/main" val="62755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3" grpId="0" animBg="1"/>
      <p:bldP spid="19" grpId="0" animBg="1"/>
      <p:bldP spid="20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1CEAA0-7C47-47E7-B2F9-E829D12B31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5D97CAD-DF2B-49AF-8569-A707CFC7A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Subtitle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64F4ED-9B58-48E8-BFEB-84C1321F7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DDE4AC9-DFF1-4F04-86A4-F3534B7013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2480741"/>
              </p:ext>
            </p:extLst>
          </p:nvPr>
        </p:nvGraphicFramePr>
        <p:xfrm>
          <a:off x="710214" y="1970843"/>
          <a:ext cx="10681685" cy="423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415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250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250"/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Chart bld="series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F9365E-294B-4D01-8E82-DE2FD6348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132FF46-E13B-4F25-9EBE-C69D62C65B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Subtitle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F24BD2-D5D3-427F-9C75-8A8A6757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5010DF2-C10B-4955-A034-F54D1DCC1B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0945603"/>
              </p:ext>
            </p:extLst>
          </p:nvPr>
        </p:nvGraphicFramePr>
        <p:xfrm>
          <a:off x="800100" y="1740023"/>
          <a:ext cx="10591800" cy="4317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5474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series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FD77D5-D127-4C55-AC91-91B33006F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Mission, Vision, Value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C18F0F0-D1C8-4968-9AD3-E9DEA59695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text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E64D03-73E3-4B58-AAA2-3E1BCE1E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12</a:t>
            </a:fld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381A37-C7AB-4B5A-8F6B-F94C55B5AB33}"/>
              </a:ext>
            </a:extLst>
          </p:cNvPr>
          <p:cNvSpPr/>
          <p:nvPr/>
        </p:nvSpPr>
        <p:spPr>
          <a:xfrm>
            <a:off x="800100" y="2032243"/>
            <a:ext cx="2395861" cy="108508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2000" b="1" dirty="0"/>
              <a:t>Vision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FADDF86-FC6B-48EA-8AC9-102C5C05F99C}"/>
              </a:ext>
            </a:extLst>
          </p:cNvPr>
          <p:cNvSpPr/>
          <p:nvPr/>
        </p:nvSpPr>
        <p:spPr>
          <a:xfrm>
            <a:off x="5166804" y="2032243"/>
            <a:ext cx="6225095" cy="1085081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822960" bIns="0" rtlCol="0" anchor="ctr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>
                <a:solidFill>
                  <a:schemeClr val="lt1">
                    <a:alpha val="70000"/>
                  </a:schemeClr>
                </a:solidFill>
              </a:rPr>
              <a:t>Power </a:t>
            </a:r>
            <a:r>
              <a:rPr lang="en-US" sz="1400" dirty="0">
                <a:solidFill>
                  <a:schemeClr val="lt1">
                    <a:alpha val="70000"/>
                  </a:schemeClr>
                </a:solidFill>
              </a:rPr>
              <a:t>to raise </a:t>
            </a:r>
            <a:r>
              <a:rPr lang="en-US" sz="1400">
                <a:solidFill>
                  <a:schemeClr val="lt1">
                    <a:alpha val="70000"/>
                  </a:schemeClr>
                </a:solidFill>
              </a:rPr>
              <a:t>and purify </a:t>
            </a:r>
            <a:r>
              <a:rPr lang="en-US" sz="1400" dirty="0">
                <a:solidFill>
                  <a:schemeClr val="lt1">
                    <a:alpha val="70000"/>
                  </a:schemeClr>
                </a:solidFill>
              </a:rPr>
              <a:t>our thoughts like a strain of sacred music, or a </a:t>
            </a:r>
            <a:r>
              <a:rPr lang="en-US" sz="1400">
                <a:solidFill>
                  <a:schemeClr val="lt1">
                    <a:alpha val="70000"/>
                  </a:schemeClr>
                </a:solidFill>
              </a:rPr>
              <a:t>noble picture.</a:t>
            </a:r>
            <a:endParaRPr lang="en-US" sz="1400" dirty="0">
              <a:solidFill>
                <a:schemeClr val="lt1">
                  <a:alpha val="70000"/>
                </a:schemeClr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C19130-63F7-4977-AD80-9F0AA9BF1264}"/>
              </a:ext>
            </a:extLst>
          </p:cNvPr>
          <p:cNvCxnSpPr>
            <a:cxnSpLocks/>
          </p:cNvCxnSpPr>
          <p:nvPr/>
        </p:nvCxnSpPr>
        <p:spPr>
          <a:xfrm>
            <a:off x="3457852" y="2574783"/>
            <a:ext cx="1447060" cy="0"/>
          </a:xfrm>
          <a:prstGeom prst="straightConnector1">
            <a:avLst/>
          </a:prstGeom>
          <a:ln w="127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F239348-586D-4016-B612-C8BF2B8982D1}"/>
              </a:ext>
            </a:extLst>
          </p:cNvPr>
          <p:cNvSpPr/>
          <p:nvPr/>
        </p:nvSpPr>
        <p:spPr>
          <a:xfrm>
            <a:off x="796604" y="3429000"/>
            <a:ext cx="2395861" cy="108508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2000" b="1" dirty="0"/>
              <a:t>Mission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BDC4381-63CE-429D-92D7-E6D98EA78C81}"/>
              </a:ext>
            </a:extLst>
          </p:cNvPr>
          <p:cNvSpPr/>
          <p:nvPr/>
        </p:nvSpPr>
        <p:spPr>
          <a:xfrm>
            <a:off x="5163308" y="3429000"/>
            <a:ext cx="6225095" cy="1085081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822960" bIns="0" rtlCol="0" anchor="ctr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Distant  orb has power to raise and  purify our thoughts like a strain </a:t>
            </a:r>
            <a:r>
              <a:rPr lang="en-US" sz="1400"/>
              <a:t>of sacred.</a:t>
            </a:r>
            <a:endParaRPr lang="en-U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FE9FDE-9A11-460D-9BA1-4279163EA8FE}"/>
              </a:ext>
            </a:extLst>
          </p:cNvPr>
          <p:cNvCxnSpPr>
            <a:cxnSpLocks/>
          </p:cNvCxnSpPr>
          <p:nvPr/>
        </p:nvCxnSpPr>
        <p:spPr>
          <a:xfrm>
            <a:off x="3454356" y="3971540"/>
            <a:ext cx="1447060" cy="0"/>
          </a:xfrm>
          <a:prstGeom prst="straightConnector1">
            <a:avLst/>
          </a:prstGeom>
          <a:ln w="127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0C18090-3D44-46AA-ABB5-59224587946A}"/>
              </a:ext>
            </a:extLst>
          </p:cNvPr>
          <p:cNvSpPr/>
          <p:nvPr/>
        </p:nvSpPr>
        <p:spPr>
          <a:xfrm>
            <a:off x="796604" y="4820057"/>
            <a:ext cx="2395861" cy="108508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2000" b="1" dirty="0"/>
              <a:t>Value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E633F75-9C18-472C-B122-DC911737A6FE}"/>
              </a:ext>
            </a:extLst>
          </p:cNvPr>
          <p:cNvSpPr/>
          <p:nvPr/>
        </p:nvSpPr>
        <p:spPr>
          <a:xfrm>
            <a:off x="5163308" y="4820057"/>
            <a:ext cx="6225095" cy="1085081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822960" bIns="0" rtlCol="0" anchor="ctr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lt1">
                    <a:alpha val="70000"/>
                  </a:schemeClr>
                </a:solidFill>
              </a:rPr>
              <a:t>Raise and  purify our thoughts like a strain of sacred music, or a </a:t>
            </a:r>
            <a:r>
              <a:rPr lang="en-US" sz="1400">
                <a:solidFill>
                  <a:schemeClr val="lt1">
                    <a:alpha val="70000"/>
                  </a:schemeClr>
                </a:solidFill>
              </a:rPr>
              <a:t>noble picture</a:t>
            </a:r>
            <a:endParaRPr lang="en-US" sz="1400" dirty="0">
              <a:solidFill>
                <a:schemeClr val="lt1">
                  <a:alpha val="70000"/>
                </a:schemeClr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3B2D93-B9A5-41E8-BCBD-861951BB104A}"/>
              </a:ext>
            </a:extLst>
          </p:cNvPr>
          <p:cNvCxnSpPr>
            <a:cxnSpLocks/>
          </p:cNvCxnSpPr>
          <p:nvPr/>
        </p:nvCxnSpPr>
        <p:spPr>
          <a:xfrm>
            <a:off x="3454356" y="5362597"/>
            <a:ext cx="1447060" cy="0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EEBE2A9-D7E8-4981-A7C0-1CF2232B2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0423" y="4949565"/>
            <a:ext cx="475048" cy="79055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460BF1D-337A-4428-8BEB-9BDB220EE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9129" y="3560000"/>
            <a:ext cx="650903" cy="7909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360B9BB-A0EC-4D1B-9C89-C3671EC1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782" y="2170172"/>
            <a:ext cx="735250" cy="7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6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5" grpId="0" animBg="1"/>
      <p:bldP spid="16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1D46F4D-1C05-4CA7-9614-1A8949031EB3}"/>
              </a:ext>
            </a:extLst>
          </p:cNvPr>
          <p:cNvGrpSpPr/>
          <p:nvPr/>
        </p:nvGrpSpPr>
        <p:grpSpPr>
          <a:xfrm>
            <a:off x="1887538" y="1852613"/>
            <a:ext cx="7443788" cy="4216400"/>
            <a:chOff x="1887538" y="1852613"/>
            <a:chExt cx="7443788" cy="4216400"/>
          </a:xfrm>
        </p:grpSpPr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95F37CDC-22E9-4234-BE36-7F5F0C355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7538" y="1916113"/>
              <a:ext cx="7443788" cy="4090988"/>
            </a:xfrm>
            <a:custGeom>
              <a:avLst/>
              <a:gdLst>
                <a:gd name="T0" fmla="*/ 28587 w 28587"/>
                <a:gd name="T1" fmla="*/ 11546 h 15560"/>
                <a:gd name="T2" fmla="*/ 15244 w 28587"/>
                <a:gd name="T3" fmla="*/ 15560 h 15560"/>
                <a:gd name="T4" fmla="*/ 0 w 28587"/>
                <a:gd name="T5" fmla="*/ 7780 h 15560"/>
                <a:gd name="T6" fmla="*/ 15244 w 28587"/>
                <a:gd name="T7" fmla="*/ 0 h 15560"/>
                <a:gd name="T8" fmla="*/ 28174 w 28587"/>
                <a:gd name="T9" fmla="*/ 3657 h 15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87" h="15560">
                  <a:moveTo>
                    <a:pt x="28587" y="11546"/>
                  </a:moveTo>
                  <a:cubicBezTo>
                    <a:pt x="25987" y="13939"/>
                    <a:pt x="20986" y="15560"/>
                    <a:pt x="15244" y="15560"/>
                  </a:cubicBezTo>
                  <a:cubicBezTo>
                    <a:pt x="6825" y="15560"/>
                    <a:pt x="0" y="12077"/>
                    <a:pt x="0" y="7780"/>
                  </a:cubicBezTo>
                  <a:cubicBezTo>
                    <a:pt x="0" y="3483"/>
                    <a:pt x="6825" y="0"/>
                    <a:pt x="15244" y="0"/>
                  </a:cubicBezTo>
                  <a:cubicBezTo>
                    <a:pt x="20696" y="0"/>
                    <a:pt x="25480" y="1461"/>
                    <a:pt x="28174" y="3657"/>
                  </a:cubicBezTo>
                </a:path>
              </a:pathLst>
            </a:custGeom>
            <a:noFill/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0F412E70-A118-4DE4-95F9-BEF34B8DF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0113" y="5938838"/>
              <a:ext cx="111125" cy="130175"/>
            </a:xfrm>
            <a:custGeom>
              <a:avLst/>
              <a:gdLst>
                <a:gd name="T0" fmla="*/ 423 w 423"/>
                <a:gd name="T1" fmla="*/ 0 h 492"/>
                <a:gd name="T2" fmla="*/ 0 w 423"/>
                <a:gd name="T3" fmla="*/ 246 h 492"/>
                <a:gd name="T4" fmla="*/ 423 w 423"/>
                <a:gd name="T5" fmla="*/ 492 h 492"/>
                <a:gd name="T6" fmla="*/ 423 w 423"/>
                <a:gd name="T7" fmla="*/ 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3" h="492">
                  <a:moveTo>
                    <a:pt x="423" y="0"/>
                  </a:moveTo>
                  <a:lnTo>
                    <a:pt x="0" y="246"/>
                  </a:lnTo>
                  <a:lnTo>
                    <a:pt x="423" y="492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0C793806-4FC8-47F4-81BC-3E9E6C43F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0113" y="1852613"/>
              <a:ext cx="111125" cy="130175"/>
            </a:xfrm>
            <a:custGeom>
              <a:avLst/>
              <a:gdLst>
                <a:gd name="T0" fmla="*/ 0 w 423"/>
                <a:gd name="T1" fmla="*/ 0 h 492"/>
                <a:gd name="T2" fmla="*/ 423 w 423"/>
                <a:gd name="T3" fmla="*/ 246 h 492"/>
                <a:gd name="T4" fmla="*/ 0 w 423"/>
                <a:gd name="T5" fmla="*/ 492 h 492"/>
                <a:gd name="T6" fmla="*/ 0 w 423"/>
                <a:gd name="T7" fmla="*/ 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3" h="492">
                  <a:moveTo>
                    <a:pt x="0" y="0"/>
                  </a:moveTo>
                  <a:lnTo>
                    <a:pt x="423" y="246"/>
                  </a:lnTo>
                  <a:lnTo>
                    <a:pt x="0" y="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1FD77D5-D127-4C55-AC91-91B33006F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Originator of Shopping &amp; Service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C18F0F0-D1C8-4968-9AD3-E9DEA59695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E64D03-73E3-4B58-AAA2-3E1BCE1E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13</a:t>
            </a:fld>
            <a:endParaRPr lang="en-US"/>
          </a:p>
        </p:txBody>
      </p:sp>
      <p:sp>
        <p:nvSpPr>
          <p:cNvPr id="38" name="Oval 25">
            <a:extLst>
              <a:ext uri="{FF2B5EF4-FFF2-40B4-BE49-F238E27FC236}">
                <a16:creationId xmlns:a16="http://schemas.microsoft.com/office/drawing/2014/main" id="{35B5D5EB-C502-4391-BEB9-37034A0127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2865438"/>
            <a:ext cx="2155825" cy="21748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0" rIns="9144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/>
              <a:t>Originator of Shopping</a:t>
            </a:r>
          </a:p>
        </p:txBody>
      </p:sp>
      <p:sp>
        <p:nvSpPr>
          <p:cNvPr id="39" name="Freeform 26">
            <a:extLst>
              <a:ext uri="{FF2B5EF4-FFF2-40B4-BE49-F238E27FC236}">
                <a16:creationId xmlns:a16="http://schemas.microsoft.com/office/drawing/2014/main" id="{4EAD3659-EE0F-403E-945E-991EA9B64F8C}"/>
              </a:ext>
            </a:extLst>
          </p:cNvPr>
          <p:cNvSpPr>
            <a:spLocks/>
          </p:cNvSpPr>
          <p:nvPr/>
        </p:nvSpPr>
        <p:spPr bwMode="auto">
          <a:xfrm>
            <a:off x="3263900" y="3873501"/>
            <a:ext cx="847725" cy="244475"/>
          </a:xfrm>
          <a:custGeom>
            <a:avLst/>
            <a:gdLst>
              <a:gd name="T0" fmla="*/ 2206 w 3252"/>
              <a:gd name="T1" fmla="*/ 0 h 931"/>
              <a:gd name="T2" fmla="*/ 3252 w 3252"/>
              <a:gd name="T3" fmla="*/ 465 h 931"/>
              <a:gd name="T4" fmla="*/ 2206 w 3252"/>
              <a:gd name="T5" fmla="*/ 931 h 931"/>
              <a:gd name="T6" fmla="*/ 2206 w 3252"/>
              <a:gd name="T7" fmla="*/ 698 h 931"/>
              <a:gd name="T8" fmla="*/ 1100 w 3252"/>
              <a:gd name="T9" fmla="*/ 698 h 931"/>
              <a:gd name="T10" fmla="*/ 0 w 3252"/>
              <a:gd name="T11" fmla="*/ 873 h 931"/>
              <a:gd name="T12" fmla="*/ 0 w 3252"/>
              <a:gd name="T13" fmla="*/ 465 h 931"/>
              <a:gd name="T14" fmla="*/ 0 w 3252"/>
              <a:gd name="T15" fmla="*/ 58 h 931"/>
              <a:gd name="T16" fmla="*/ 1100 w 3252"/>
              <a:gd name="T17" fmla="*/ 232 h 931"/>
              <a:gd name="T18" fmla="*/ 2206 w 3252"/>
              <a:gd name="T19" fmla="*/ 232 h 931"/>
              <a:gd name="T20" fmla="*/ 2206 w 3252"/>
              <a:gd name="T2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52" h="931">
                <a:moveTo>
                  <a:pt x="2206" y="0"/>
                </a:moveTo>
                <a:lnTo>
                  <a:pt x="3252" y="465"/>
                </a:lnTo>
                <a:lnTo>
                  <a:pt x="2206" y="931"/>
                </a:lnTo>
                <a:lnTo>
                  <a:pt x="2206" y="698"/>
                </a:lnTo>
                <a:lnTo>
                  <a:pt x="1100" y="698"/>
                </a:lnTo>
                <a:cubicBezTo>
                  <a:pt x="621" y="710"/>
                  <a:pt x="274" y="776"/>
                  <a:pt x="0" y="873"/>
                </a:cubicBezTo>
                <a:lnTo>
                  <a:pt x="0" y="465"/>
                </a:lnTo>
                <a:lnTo>
                  <a:pt x="0" y="58"/>
                </a:lnTo>
                <a:cubicBezTo>
                  <a:pt x="274" y="154"/>
                  <a:pt x="621" y="221"/>
                  <a:pt x="1100" y="232"/>
                </a:cubicBezTo>
                <a:lnTo>
                  <a:pt x="2206" y="232"/>
                </a:lnTo>
                <a:lnTo>
                  <a:pt x="2206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74000">
                <a:schemeClr val="accent3"/>
              </a:gs>
              <a:gs pos="83000">
                <a:schemeClr val="accent2"/>
              </a:gs>
              <a:gs pos="100000">
                <a:schemeClr val="accent1"/>
              </a:gs>
            </a:gsLst>
            <a:lin ang="0" scaled="0"/>
          </a:gra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3603DD7-7414-4B53-96A2-4703C70EEF01}"/>
              </a:ext>
            </a:extLst>
          </p:cNvPr>
          <p:cNvGrpSpPr/>
          <p:nvPr/>
        </p:nvGrpSpPr>
        <p:grpSpPr>
          <a:xfrm>
            <a:off x="4410075" y="2320926"/>
            <a:ext cx="3251201" cy="3282950"/>
            <a:chOff x="4410075" y="2320926"/>
            <a:chExt cx="3251201" cy="328295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4CF836F-32F0-4D92-AE7E-E559B65A3627}"/>
                </a:ext>
              </a:extLst>
            </p:cNvPr>
            <p:cNvGrpSpPr/>
            <p:nvPr/>
          </p:nvGrpSpPr>
          <p:grpSpPr>
            <a:xfrm>
              <a:off x="4410075" y="2320926"/>
              <a:ext cx="3251201" cy="3282950"/>
              <a:chOff x="4410075" y="2320926"/>
              <a:chExt cx="3251201" cy="3282950"/>
            </a:xfrm>
          </p:grpSpPr>
          <p:sp>
            <p:nvSpPr>
              <p:cNvPr id="47" name="Oval 34">
                <a:extLst>
                  <a:ext uri="{FF2B5EF4-FFF2-40B4-BE49-F238E27FC236}">
                    <a16:creationId xmlns:a16="http://schemas.microsoft.com/office/drawing/2014/main" id="{0C287040-CF07-4E22-AD72-7F1D2A8D5C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3575" y="2384426"/>
                <a:ext cx="3124200" cy="3154363"/>
              </a:xfrm>
              <a:prstGeom prst="ellipse">
                <a:avLst/>
              </a:prstGeom>
              <a:noFill/>
              <a:ln w="12700" cap="flat">
                <a:solidFill>
                  <a:schemeClr val="accent1">
                    <a:lumMod val="5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40">
                <a:extLst>
                  <a:ext uri="{FF2B5EF4-FFF2-40B4-BE49-F238E27FC236}">
                    <a16:creationId xmlns:a16="http://schemas.microsoft.com/office/drawing/2014/main" id="{C810C14A-51BB-4800-B0F9-E0AC17933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0113" y="2320926"/>
                <a:ext cx="111125" cy="128588"/>
              </a:xfrm>
              <a:custGeom>
                <a:avLst/>
                <a:gdLst>
                  <a:gd name="T0" fmla="*/ 0 w 423"/>
                  <a:gd name="T1" fmla="*/ 0 h 492"/>
                  <a:gd name="T2" fmla="*/ 423 w 423"/>
                  <a:gd name="T3" fmla="*/ 246 h 492"/>
                  <a:gd name="T4" fmla="*/ 0 w 423"/>
                  <a:gd name="T5" fmla="*/ 492 h 492"/>
                  <a:gd name="T6" fmla="*/ 0 w 423"/>
                  <a:gd name="T7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3" h="492">
                    <a:moveTo>
                      <a:pt x="0" y="0"/>
                    </a:moveTo>
                    <a:lnTo>
                      <a:pt x="423" y="246"/>
                    </a:lnTo>
                    <a:lnTo>
                      <a:pt x="0" y="4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41">
                <a:extLst>
                  <a:ext uri="{FF2B5EF4-FFF2-40B4-BE49-F238E27FC236}">
                    <a16:creationId xmlns:a16="http://schemas.microsoft.com/office/drawing/2014/main" id="{E0F4CB07-A65C-48FE-A2B5-CF213EAFE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32688" y="3906838"/>
                <a:ext cx="128588" cy="111125"/>
              </a:xfrm>
              <a:custGeom>
                <a:avLst/>
                <a:gdLst>
                  <a:gd name="T0" fmla="*/ 492 w 492"/>
                  <a:gd name="T1" fmla="*/ 0 h 423"/>
                  <a:gd name="T2" fmla="*/ 246 w 492"/>
                  <a:gd name="T3" fmla="*/ 423 h 423"/>
                  <a:gd name="T4" fmla="*/ 0 w 492"/>
                  <a:gd name="T5" fmla="*/ 0 h 423"/>
                  <a:gd name="T6" fmla="*/ 492 w 492"/>
                  <a:gd name="T7" fmla="*/ 0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92" h="423">
                    <a:moveTo>
                      <a:pt x="492" y="0"/>
                    </a:moveTo>
                    <a:lnTo>
                      <a:pt x="246" y="423"/>
                    </a:lnTo>
                    <a:lnTo>
                      <a:pt x="0" y="0"/>
                    </a:lnTo>
                    <a:lnTo>
                      <a:pt x="49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42">
                <a:extLst>
                  <a:ext uri="{FF2B5EF4-FFF2-40B4-BE49-F238E27FC236}">
                    <a16:creationId xmlns:a16="http://schemas.microsoft.com/office/drawing/2014/main" id="{85B51D53-F51F-4020-9D37-052D90C5E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0113" y="5473701"/>
                <a:ext cx="111125" cy="130175"/>
              </a:xfrm>
              <a:custGeom>
                <a:avLst/>
                <a:gdLst>
                  <a:gd name="T0" fmla="*/ 423 w 423"/>
                  <a:gd name="T1" fmla="*/ 0 h 492"/>
                  <a:gd name="T2" fmla="*/ 0 w 423"/>
                  <a:gd name="T3" fmla="*/ 246 h 492"/>
                  <a:gd name="T4" fmla="*/ 423 w 423"/>
                  <a:gd name="T5" fmla="*/ 492 h 492"/>
                  <a:gd name="T6" fmla="*/ 423 w 423"/>
                  <a:gd name="T7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3" h="492">
                    <a:moveTo>
                      <a:pt x="423" y="0"/>
                    </a:moveTo>
                    <a:lnTo>
                      <a:pt x="0" y="246"/>
                    </a:lnTo>
                    <a:lnTo>
                      <a:pt x="423" y="492"/>
                    </a:lnTo>
                    <a:lnTo>
                      <a:pt x="4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43">
                <a:extLst>
                  <a:ext uri="{FF2B5EF4-FFF2-40B4-BE49-F238E27FC236}">
                    <a16:creationId xmlns:a16="http://schemas.microsoft.com/office/drawing/2014/main" id="{6421BE64-302F-4D54-AB35-87B88BA19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0075" y="3906838"/>
                <a:ext cx="128588" cy="111125"/>
              </a:xfrm>
              <a:custGeom>
                <a:avLst/>
                <a:gdLst>
                  <a:gd name="T0" fmla="*/ 492 w 492"/>
                  <a:gd name="T1" fmla="*/ 423 h 423"/>
                  <a:gd name="T2" fmla="*/ 246 w 492"/>
                  <a:gd name="T3" fmla="*/ 0 h 423"/>
                  <a:gd name="T4" fmla="*/ 0 w 492"/>
                  <a:gd name="T5" fmla="*/ 423 h 423"/>
                  <a:gd name="T6" fmla="*/ 492 w 492"/>
                  <a:gd name="T7" fmla="*/ 423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92" h="423">
                    <a:moveTo>
                      <a:pt x="492" y="423"/>
                    </a:moveTo>
                    <a:lnTo>
                      <a:pt x="246" y="0"/>
                    </a:lnTo>
                    <a:lnTo>
                      <a:pt x="0" y="423"/>
                    </a:lnTo>
                    <a:lnTo>
                      <a:pt x="492" y="4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5" name="Line 32">
              <a:extLst>
                <a:ext uri="{FF2B5EF4-FFF2-40B4-BE49-F238E27FC236}">
                  <a16:creationId xmlns:a16="http://schemas.microsoft.com/office/drawing/2014/main" id="{26120E69-B133-4339-85AF-0015336018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930775" y="2846388"/>
              <a:ext cx="2209800" cy="2230438"/>
            </a:xfrm>
            <a:prstGeom prst="line">
              <a:avLst/>
            </a:prstGeom>
            <a:noFill/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33">
              <a:extLst>
                <a:ext uri="{FF2B5EF4-FFF2-40B4-BE49-F238E27FC236}">
                  <a16:creationId xmlns:a16="http://schemas.microsoft.com/office/drawing/2014/main" id="{0B7F1069-34EB-4030-99DD-52223E7494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30775" y="2846388"/>
              <a:ext cx="2209800" cy="2230438"/>
            </a:xfrm>
            <a:prstGeom prst="line">
              <a:avLst/>
            </a:prstGeom>
            <a:noFill/>
            <a:ln w="12700" cap="flat">
              <a:solidFill>
                <a:schemeClr val="accent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Freeform 27">
            <a:extLst>
              <a:ext uri="{FF2B5EF4-FFF2-40B4-BE49-F238E27FC236}">
                <a16:creationId xmlns:a16="http://schemas.microsoft.com/office/drawing/2014/main" id="{7C7F5442-ECCE-437B-8483-79E4E412C7F0}"/>
              </a:ext>
            </a:extLst>
          </p:cNvPr>
          <p:cNvSpPr>
            <a:spLocks/>
          </p:cNvSpPr>
          <p:nvPr/>
        </p:nvSpPr>
        <p:spPr bwMode="auto">
          <a:xfrm>
            <a:off x="8064500" y="3873501"/>
            <a:ext cx="846138" cy="244475"/>
          </a:xfrm>
          <a:custGeom>
            <a:avLst/>
            <a:gdLst>
              <a:gd name="T0" fmla="*/ 2206 w 3252"/>
              <a:gd name="T1" fmla="*/ 0 h 931"/>
              <a:gd name="T2" fmla="*/ 3252 w 3252"/>
              <a:gd name="T3" fmla="*/ 465 h 931"/>
              <a:gd name="T4" fmla="*/ 2206 w 3252"/>
              <a:gd name="T5" fmla="*/ 931 h 931"/>
              <a:gd name="T6" fmla="*/ 2206 w 3252"/>
              <a:gd name="T7" fmla="*/ 698 h 931"/>
              <a:gd name="T8" fmla="*/ 1100 w 3252"/>
              <a:gd name="T9" fmla="*/ 698 h 931"/>
              <a:gd name="T10" fmla="*/ 0 w 3252"/>
              <a:gd name="T11" fmla="*/ 873 h 931"/>
              <a:gd name="T12" fmla="*/ 0 w 3252"/>
              <a:gd name="T13" fmla="*/ 465 h 931"/>
              <a:gd name="T14" fmla="*/ 0 w 3252"/>
              <a:gd name="T15" fmla="*/ 58 h 931"/>
              <a:gd name="T16" fmla="*/ 1100 w 3252"/>
              <a:gd name="T17" fmla="*/ 232 h 931"/>
              <a:gd name="T18" fmla="*/ 2206 w 3252"/>
              <a:gd name="T19" fmla="*/ 232 h 931"/>
              <a:gd name="T20" fmla="*/ 2206 w 3252"/>
              <a:gd name="T21" fmla="*/ 0 h 9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52" h="931">
                <a:moveTo>
                  <a:pt x="2206" y="0"/>
                </a:moveTo>
                <a:lnTo>
                  <a:pt x="3252" y="465"/>
                </a:lnTo>
                <a:lnTo>
                  <a:pt x="2206" y="931"/>
                </a:lnTo>
                <a:lnTo>
                  <a:pt x="2206" y="698"/>
                </a:lnTo>
                <a:lnTo>
                  <a:pt x="1100" y="698"/>
                </a:lnTo>
                <a:cubicBezTo>
                  <a:pt x="621" y="710"/>
                  <a:pt x="274" y="776"/>
                  <a:pt x="0" y="873"/>
                </a:cubicBezTo>
                <a:lnTo>
                  <a:pt x="0" y="465"/>
                </a:lnTo>
                <a:lnTo>
                  <a:pt x="0" y="58"/>
                </a:lnTo>
                <a:cubicBezTo>
                  <a:pt x="274" y="154"/>
                  <a:pt x="621" y="221"/>
                  <a:pt x="1100" y="232"/>
                </a:cubicBezTo>
                <a:lnTo>
                  <a:pt x="2206" y="232"/>
                </a:lnTo>
                <a:lnTo>
                  <a:pt x="2206" y="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74000">
                <a:schemeClr val="accent3"/>
              </a:gs>
              <a:gs pos="8300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Oval 28">
            <a:extLst>
              <a:ext uri="{FF2B5EF4-FFF2-40B4-BE49-F238E27FC236}">
                <a16:creationId xmlns:a16="http://schemas.microsoft.com/office/drawing/2014/main" id="{FB33BB4F-982E-4415-AC03-52A652813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3863" y="3244851"/>
            <a:ext cx="1398588" cy="1411288"/>
          </a:xfrm>
          <a:prstGeom prst="ellipse">
            <a:avLst/>
          </a:prstGeom>
          <a:noFill/>
          <a:ln w="12700" cap="flat">
            <a:solidFill>
              <a:schemeClr val="accent1">
                <a:lumMod val="5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Oval 29">
            <a:extLst>
              <a:ext uri="{FF2B5EF4-FFF2-40B4-BE49-F238E27FC236}">
                <a16:creationId xmlns:a16="http://schemas.microsoft.com/office/drawing/2014/main" id="{C5F31C7E-964B-4116-9E06-AEA61927F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5413" y="3408363"/>
            <a:ext cx="1096963" cy="11064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/>
              <a:t>User B</a:t>
            </a:r>
            <a:endParaRPr lang="en-US" sz="1400" dirty="0"/>
          </a:p>
        </p:txBody>
      </p:sp>
      <p:sp>
        <p:nvSpPr>
          <p:cNvPr id="43" name="Oval 30">
            <a:extLst>
              <a:ext uri="{FF2B5EF4-FFF2-40B4-BE49-F238E27FC236}">
                <a16:creationId xmlns:a16="http://schemas.microsoft.com/office/drawing/2014/main" id="{584689E6-FBD9-40AD-A94D-FD14B8AA3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0" y="4208463"/>
            <a:ext cx="1096963" cy="11080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/>
              <a:t>User C</a:t>
            </a:r>
            <a:endParaRPr lang="en-US" sz="1400" dirty="0"/>
          </a:p>
        </p:txBody>
      </p:sp>
      <p:sp>
        <p:nvSpPr>
          <p:cNvPr id="44" name="Oval 31">
            <a:extLst>
              <a:ext uri="{FF2B5EF4-FFF2-40B4-BE49-F238E27FC236}">
                <a16:creationId xmlns:a16="http://schemas.microsoft.com/office/drawing/2014/main" id="{43949EC1-C856-40E0-9160-1567B121F8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7000" y="2606676"/>
            <a:ext cx="1096963" cy="11064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/>
              <a:t>User A</a:t>
            </a:r>
            <a:endParaRPr lang="en-US" sz="1400" dirty="0"/>
          </a:p>
        </p:txBody>
      </p:sp>
      <p:sp>
        <p:nvSpPr>
          <p:cNvPr id="48" name="Oval 35">
            <a:extLst>
              <a:ext uri="{FF2B5EF4-FFF2-40B4-BE49-F238E27FC236}">
                <a16:creationId xmlns:a16="http://schemas.microsoft.com/office/drawing/2014/main" id="{12873D2A-EA6D-4F37-9D97-6B595DE8E2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0400" y="4611688"/>
            <a:ext cx="920750" cy="9302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Group</a:t>
            </a:r>
          </a:p>
        </p:txBody>
      </p:sp>
      <p:sp>
        <p:nvSpPr>
          <p:cNvPr id="49" name="Oval 36">
            <a:extLst>
              <a:ext uri="{FF2B5EF4-FFF2-40B4-BE49-F238E27FC236}">
                <a16:creationId xmlns:a16="http://schemas.microsoft.com/office/drawing/2014/main" id="{33379426-E01B-447B-B454-A39BFA6BA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0400" y="2381251"/>
            <a:ext cx="920750" cy="9286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Use</a:t>
            </a:r>
          </a:p>
        </p:txBody>
      </p:sp>
      <p:sp>
        <p:nvSpPr>
          <p:cNvPr id="50" name="Oval 37">
            <a:extLst>
              <a:ext uri="{FF2B5EF4-FFF2-40B4-BE49-F238E27FC236}">
                <a16:creationId xmlns:a16="http://schemas.microsoft.com/office/drawing/2014/main" id="{77ED9398-C77D-4DC6-9069-E9722207DE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0200" y="4611688"/>
            <a:ext cx="920750" cy="9302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Compare</a:t>
            </a:r>
          </a:p>
        </p:txBody>
      </p:sp>
      <p:sp>
        <p:nvSpPr>
          <p:cNvPr id="51" name="Oval 38">
            <a:extLst>
              <a:ext uri="{FF2B5EF4-FFF2-40B4-BE49-F238E27FC236}">
                <a16:creationId xmlns:a16="http://schemas.microsoft.com/office/drawing/2014/main" id="{51AAC502-E602-4074-AB52-53D8B10A5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0200" y="2381251"/>
            <a:ext cx="920750" cy="9286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Think</a:t>
            </a:r>
          </a:p>
        </p:txBody>
      </p:sp>
      <p:sp>
        <p:nvSpPr>
          <p:cNvPr id="52" name="Oval 39">
            <a:extLst>
              <a:ext uri="{FF2B5EF4-FFF2-40B4-BE49-F238E27FC236}">
                <a16:creationId xmlns:a16="http://schemas.microsoft.com/office/drawing/2014/main" id="{FE48F5B0-BB9C-435D-B5D2-A61080AA31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8438" y="3195638"/>
            <a:ext cx="1514475" cy="15303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/>
              <a:t>Service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44F0A95-8765-48E9-979E-644B98766CDB}"/>
              </a:ext>
            </a:extLst>
          </p:cNvPr>
          <p:cNvSpPr/>
          <p:nvPr/>
        </p:nvSpPr>
        <p:spPr>
          <a:xfrm>
            <a:off x="5743771" y="2592150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Road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93B1BED-9530-4071-AB2B-FB773B463B51}"/>
              </a:ext>
            </a:extLst>
          </p:cNvPr>
          <p:cNvSpPr/>
          <p:nvPr/>
        </p:nvSpPr>
        <p:spPr>
          <a:xfrm>
            <a:off x="5688205" y="5101045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Road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E128258-224A-4B0A-9D61-7D1CDD6EB7AC}"/>
              </a:ext>
            </a:extLst>
          </p:cNvPr>
          <p:cNvSpPr/>
          <p:nvPr/>
        </p:nvSpPr>
        <p:spPr>
          <a:xfrm>
            <a:off x="4631123" y="3851943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Road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D4A0194-8729-4E26-9F3D-DE7D7A5E6C71}"/>
              </a:ext>
            </a:extLst>
          </p:cNvPr>
          <p:cNvSpPr/>
          <p:nvPr/>
        </p:nvSpPr>
        <p:spPr>
          <a:xfrm>
            <a:off x="6862763" y="3866377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Road</a:t>
            </a:r>
          </a:p>
        </p:txBody>
      </p:sp>
    </p:spTree>
    <p:extLst>
      <p:ext uri="{BB962C8B-B14F-4D97-AF65-F5344CB8AC3E}">
        <p14:creationId xmlns:p14="http://schemas.microsoft.com/office/powerpoint/2010/main" val="42374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9" grpId="0"/>
      <p:bldP spid="60" grpId="0"/>
      <p:bldP spid="61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83747" y="6365617"/>
            <a:ext cx="216406" cy="184666"/>
          </a:xfrm>
        </p:spPr>
        <p:txBody>
          <a:bodyPr/>
          <a:lstStyle/>
          <a:p>
            <a:fld id="{32D9B6BC-F7CD-4427-A53C-AB81AD25C2A0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8391F89B-7119-4D49-901D-4B010540E299}"/>
              </a:ext>
            </a:extLst>
          </p:cNvPr>
          <p:cNvSpPr>
            <a:spLocks/>
          </p:cNvSpPr>
          <p:nvPr/>
        </p:nvSpPr>
        <p:spPr bwMode="auto">
          <a:xfrm>
            <a:off x="2905051" y="3866083"/>
            <a:ext cx="2345679" cy="1369821"/>
          </a:xfrm>
          <a:custGeom>
            <a:avLst/>
            <a:gdLst>
              <a:gd name="T0" fmla="*/ 6855 w 7455"/>
              <a:gd name="T1" fmla="*/ 3103 h 4303"/>
              <a:gd name="T2" fmla="*/ 7455 w 7455"/>
              <a:gd name="T3" fmla="*/ 3703 h 4303"/>
              <a:gd name="T4" fmla="*/ 6855 w 7455"/>
              <a:gd name="T5" fmla="*/ 4303 h 4303"/>
              <a:gd name="T6" fmla="*/ 3676 w 7455"/>
              <a:gd name="T7" fmla="*/ 4303 h 4303"/>
              <a:gd name="T8" fmla="*/ 1079 w 7455"/>
              <a:gd name="T9" fmla="*/ 3213 h 4303"/>
              <a:gd name="T10" fmla="*/ 0 w 7455"/>
              <a:gd name="T11" fmla="*/ 600 h 4303"/>
              <a:gd name="T12" fmla="*/ 600 w 7455"/>
              <a:gd name="T13" fmla="*/ 0 h 4303"/>
              <a:gd name="T14" fmla="*/ 1200 w 7455"/>
              <a:gd name="T15" fmla="*/ 600 h 4303"/>
              <a:gd name="T16" fmla="*/ 1928 w 7455"/>
              <a:gd name="T17" fmla="*/ 2369 h 4303"/>
              <a:gd name="T18" fmla="*/ 3676 w 7455"/>
              <a:gd name="T19" fmla="*/ 3103 h 4303"/>
              <a:gd name="T20" fmla="*/ 6855 w 7455"/>
              <a:gd name="T21" fmla="*/ 3103 h 4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55" h="4303">
                <a:moveTo>
                  <a:pt x="6855" y="3103"/>
                </a:moveTo>
                <a:cubicBezTo>
                  <a:pt x="7187" y="3103"/>
                  <a:pt x="7455" y="3371"/>
                  <a:pt x="7455" y="3703"/>
                </a:cubicBezTo>
                <a:cubicBezTo>
                  <a:pt x="7455" y="4034"/>
                  <a:pt x="7187" y="4303"/>
                  <a:pt x="6855" y="4303"/>
                </a:cubicBezTo>
                <a:lnTo>
                  <a:pt x="3676" y="4303"/>
                </a:lnTo>
                <a:cubicBezTo>
                  <a:pt x="2665" y="4303"/>
                  <a:pt x="1746" y="3885"/>
                  <a:pt x="1079" y="3213"/>
                </a:cubicBezTo>
                <a:cubicBezTo>
                  <a:pt x="413" y="2542"/>
                  <a:pt x="0" y="1617"/>
                  <a:pt x="0" y="600"/>
                </a:cubicBezTo>
                <a:cubicBezTo>
                  <a:pt x="0" y="269"/>
                  <a:pt x="269" y="0"/>
                  <a:pt x="600" y="0"/>
                </a:cubicBezTo>
                <a:cubicBezTo>
                  <a:pt x="931" y="0"/>
                  <a:pt x="1200" y="269"/>
                  <a:pt x="1200" y="600"/>
                </a:cubicBezTo>
                <a:cubicBezTo>
                  <a:pt x="1200" y="1290"/>
                  <a:pt x="1479" y="1917"/>
                  <a:pt x="1928" y="2369"/>
                </a:cubicBezTo>
                <a:cubicBezTo>
                  <a:pt x="2376" y="2822"/>
                  <a:pt x="2995" y="3103"/>
                  <a:pt x="3676" y="3103"/>
                </a:cubicBezTo>
                <a:lnTo>
                  <a:pt x="6855" y="3103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5211503-45CF-4340-BA6F-8D9E02021BC1}"/>
              </a:ext>
            </a:extLst>
          </p:cNvPr>
          <p:cNvSpPr>
            <a:spLocks/>
          </p:cNvSpPr>
          <p:nvPr/>
        </p:nvSpPr>
        <p:spPr bwMode="auto">
          <a:xfrm>
            <a:off x="4872079" y="4853079"/>
            <a:ext cx="2345679" cy="382826"/>
          </a:xfrm>
          <a:custGeom>
            <a:avLst/>
            <a:gdLst>
              <a:gd name="T0" fmla="*/ 600 w 7455"/>
              <a:gd name="T1" fmla="*/ 1200 h 1200"/>
              <a:gd name="T2" fmla="*/ 0 w 7455"/>
              <a:gd name="T3" fmla="*/ 600 h 1200"/>
              <a:gd name="T4" fmla="*/ 600 w 7455"/>
              <a:gd name="T5" fmla="*/ 0 h 1200"/>
              <a:gd name="T6" fmla="*/ 6855 w 7455"/>
              <a:gd name="T7" fmla="*/ 0 h 1200"/>
              <a:gd name="T8" fmla="*/ 7455 w 7455"/>
              <a:gd name="T9" fmla="*/ 600 h 1200"/>
              <a:gd name="T10" fmla="*/ 6855 w 7455"/>
              <a:gd name="T11" fmla="*/ 1200 h 1200"/>
              <a:gd name="T12" fmla="*/ 600 w 7455"/>
              <a:gd name="T13" fmla="*/ 1200 h 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55" h="1200">
                <a:moveTo>
                  <a:pt x="600" y="1200"/>
                </a:moveTo>
                <a:cubicBezTo>
                  <a:pt x="269" y="1200"/>
                  <a:pt x="0" y="931"/>
                  <a:pt x="0" y="600"/>
                </a:cubicBezTo>
                <a:cubicBezTo>
                  <a:pt x="0" y="268"/>
                  <a:pt x="269" y="0"/>
                  <a:pt x="600" y="0"/>
                </a:cubicBezTo>
                <a:lnTo>
                  <a:pt x="6855" y="0"/>
                </a:lnTo>
                <a:cubicBezTo>
                  <a:pt x="7187" y="0"/>
                  <a:pt x="7455" y="268"/>
                  <a:pt x="7455" y="600"/>
                </a:cubicBezTo>
                <a:cubicBezTo>
                  <a:pt x="7455" y="931"/>
                  <a:pt x="7187" y="1200"/>
                  <a:pt x="6855" y="1200"/>
                </a:cubicBezTo>
                <a:lnTo>
                  <a:pt x="600" y="12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Oval 8">
            <a:extLst>
              <a:ext uri="{FF2B5EF4-FFF2-40B4-BE49-F238E27FC236}">
                <a16:creationId xmlns:a16="http://schemas.microsoft.com/office/drawing/2014/main" id="{14EFACC5-D993-4785-87E0-880139D31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1058" y="4892057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5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0E10EF19-595A-4AFC-BE90-04DD28C11B1F}"/>
              </a:ext>
            </a:extLst>
          </p:cNvPr>
          <p:cNvSpPr>
            <a:spLocks/>
          </p:cNvSpPr>
          <p:nvPr/>
        </p:nvSpPr>
        <p:spPr bwMode="auto">
          <a:xfrm>
            <a:off x="6840500" y="3866083"/>
            <a:ext cx="2352639" cy="1369821"/>
          </a:xfrm>
          <a:custGeom>
            <a:avLst/>
            <a:gdLst>
              <a:gd name="T0" fmla="*/ 6274 w 7474"/>
              <a:gd name="T1" fmla="*/ 600 h 4303"/>
              <a:gd name="T2" fmla="*/ 6874 w 7474"/>
              <a:gd name="T3" fmla="*/ 0 h 4303"/>
              <a:gd name="T4" fmla="*/ 7474 w 7474"/>
              <a:gd name="T5" fmla="*/ 600 h 4303"/>
              <a:gd name="T6" fmla="*/ 6394 w 7474"/>
              <a:gd name="T7" fmla="*/ 3213 h 4303"/>
              <a:gd name="T8" fmla="*/ 3798 w 7474"/>
              <a:gd name="T9" fmla="*/ 4303 h 4303"/>
              <a:gd name="T10" fmla="*/ 600 w 7474"/>
              <a:gd name="T11" fmla="*/ 4303 h 4303"/>
              <a:gd name="T12" fmla="*/ 0 w 7474"/>
              <a:gd name="T13" fmla="*/ 3703 h 4303"/>
              <a:gd name="T14" fmla="*/ 600 w 7474"/>
              <a:gd name="T15" fmla="*/ 3103 h 4303"/>
              <a:gd name="T16" fmla="*/ 3798 w 7474"/>
              <a:gd name="T17" fmla="*/ 3103 h 4303"/>
              <a:gd name="T18" fmla="*/ 5546 w 7474"/>
              <a:gd name="T19" fmla="*/ 2369 h 4303"/>
              <a:gd name="T20" fmla="*/ 6274 w 7474"/>
              <a:gd name="T21" fmla="*/ 600 h 4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74" h="4303">
                <a:moveTo>
                  <a:pt x="6274" y="600"/>
                </a:moveTo>
                <a:cubicBezTo>
                  <a:pt x="6274" y="269"/>
                  <a:pt x="6542" y="0"/>
                  <a:pt x="6874" y="0"/>
                </a:cubicBezTo>
                <a:cubicBezTo>
                  <a:pt x="7205" y="0"/>
                  <a:pt x="7474" y="269"/>
                  <a:pt x="7474" y="600"/>
                </a:cubicBezTo>
                <a:cubicBezTo>
                  <a:pt x="7474" y="1617"/>
                  <a:pt x="7060" y="2542"/>
                  <a:pt x="6394" y="3213"/>
                </a:cubicBezTo>
                <a:cubicBezTo>
                  <a:pt x="5728" y="3885"/>
                  <a:pt x="4809" y="4303"/>
                  <a:pt x="3798" y="4303"/>
                </a:cubicBezTo>
                <a:lnTo>
                  <a:pt x="600" y="4303"/>
                </a:lnTo>
                <a:cubicBezTo>
                  <a:pt x="268" y="4303"/>
                  <a:pt x="0" y="4034"/>
                  <a:pt x="0" y="3703"/>
                </a:cubicBezTo>
                <a:cubicBezTo>
                  <a:pt x="0" y="3371"/>
                  <a:pt x="268" y="3103"/>
                  <a:pt x="600" y="3103"/>
                </a:cubicBezTo>
                <a:lnTo>
                  <a:pt x="3798" y="3103"/>
                </a:lnTo>
                <a:cubicBezTo>
                  <a:pt x="4478" y="3103"/>
                  <a:pt x="5097" y="2822"/>
                  <a:pt x="5546" y="2369"/>
                </a:cubicBezTo>
                <a:cubicBezTo>
                  <a:pt x="5995" y="1917"/>
                  <a:pt x="6274" y="1290"/>
                  <a:pt x="6274" y="60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9D203CB9-12AA-494F-A3FC-202E0061A1E4}"/>
              </a:ext>
            </a:extLst>
          </p:cNvPr>
          <p:cNvSpPr>
            <a:spLocks/>
          </p:cNvSpPr>
          <p:nvPr/>
        </p:nvSpPr>
        <p:spPr bwMode="auto">
          <a:xfrm>
            <a:off x="6840500" y="2879089"/>
            <a:ext cx="2352639" cy="1368429"/>
          </a:xfrm>
          <a:custGeom>
            <a:avLst/>
            <a:gdLst>
              <a:gd name="T0" fmla="*/ 600 w 7474"/>
              <a:gd name="T1" fmla="*/ 1200 h 4302"/>
              <a:gd name="T2" fmla="*/ 0 w 7474"/>
              <a:gd name="T3" fmla="*/ 600 h 4302"/>
              <a:gd name="T4" fmla="*/ 600 w 7474"/>
              <a:gd name="T5" fmla="*/ 0 h 4302"/>
              <a:gd name="T6" fmla="*/ 3798 w 7474"/>
              <a:gd name="T7" fmla="*/ 0 h 4302"/>
              <a:gd name="T8" fmla="*/ 6394 w 7474"/>
              <a:gd name="T9" fmla="*/ 1090 h 4302"/>
              <a:gd name="T10" fmla="*/ 7474 w 7474"/>
              <a:gd name="T11" fmla="*/ 3702 h 4302"/>
              <a:gd name="T12" fmla="*/ 6874 w 7474"/>
              <a:gd name="T13" fmla="*/ 4302 h 4302"/>
              <a:gd name="T14" fmla="*/ 6274 w 7474"/>
              <a:gd name="T15" fmla="*/ 3702 h 4302"/>
              <a:gd name="T16" fmla="*/ 5546 w 7474"/>
              <a:gd name="T17" fmla="*/ 1933 h 4302"/>
              <a:gd name="T18" fmla="*/ 3798 w 7474"/>
              <a:gd name="T19" fmla="*/ 1200 h 4302"/>
              <a:gd name="T20" fmla="*/ 600 w 7474"/>
              <a:gd name="T21" fmla="*/ 1200 h 4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74" h="4302">
                <a:moveTo>
                  <a:pt x="600" y="1200"/>
                </a:moveTo>
                <a:cubicBezTo>
                  <a:pt x="268" y="1200"/>
                  <a:pt x="0" y="931"/>
                  <a:pt x="0" y="600"/>
                </a:cubicBezTo>
                <a:cubicBezTo>
                  <a:pt x="0" y="269"/>
                  <a:pt x="268" y="0"/>
                  <a:pt x="600" y="0"/>
                </a:cubicBezTo>
                <a:lnTo>
                  <a:pt x="3798" y="0"/>
                </a:lnTo>
                <a:cubicBezTo>
                  <a:pt x="4809" y="0"/>
                  <a:pt x="5728" y="417"/>
                  <a:pt x="6394" y="1090"/>
                </a:cubicBezTo>
                <a:cubicBezTo>
                  <a:pt x="7060" y="1761"/>
                  <a:pt x="7474" y="2686"/>
                  <a:pt x="7474" y="3702"/>
                </a:cubicBezTo>
                <a:cubicBezTo>
                  <a:pt x="7474" y="4034"/>
                  <a:pt x="7205" y="4302"/>
                  <a:pt x="6874" y="4302"/>
                </a:cubicBezTo>
                <a:cubicBezTo>
                  <a:pt x="6542" y="4302"/>
                  <a:pt x="6274" y="4034"/>
                  <a:pt x="6274" y="3702"/>
                </a:cubicBezTo>
                <a:cubicBezTo>
                  <a:pt x="6274" y="3012"/>
                  <a:pt x="5995" y="2386"/>
                  <a:pt x="5546" y="1933"/>
                </a:cubicBezTo>
                <a:cubicBezTo>
                  <a:pt x="5097" y="1481"/>
                  <a:pt x="4478" y="1200"/>
                  <a:pt x="3798" y="1200"/>
                </a:cubicBezTo>
                <a:lnTo>
                  <a:pt x="600" y="120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EC100CE7-8F88-429C-AC31-926D08A61E89}"/>
              </a:ext>
            </a:extLst>
          </p:cNvPr>
          <p:cNvSpPr>
            <a:spLocks/>
          </p:cNvSpPr>
          <p:nvPr/>
        </p:nvSpPr>
        <p:spPr bwMode="auto">
          <a:xfrm>
            <a:off x="4872079" y="2879089"/>
            <a:ext cx="2345679" cy="381434"/>
          </a:xfrm>
          <a:custGeom>
            <a:avLst/>
            <a:gdLst>
              <a:gd name="T0" fmla="*/ 600 w 7455"/>
              <a:gd name="T1" fmla="*/ 1200 h 1200"/>
              <a:gd name="T2" fmla="*/ 0 w 7455"/>
              <a:gd name="T3" fmla="*/ 600 h 1200"/>
              <a:gd name="T4" fmla="*/ 600 w 7455"/>
              <a:gd name="T5" fmla="*/ 0 h 1200"/>
              <a:gd name="T6" fmla="*/ 6855 w 7455"/>
              <a:gd name="T7" fmla="*/ 0 h 1200"/>
              <a:gd name="T8" fmla="*/ 7455 w 7455"/>
              <a:gd name="T9" fmla="*/ 600 h 1200"/>
              <a:gd name="T10" fmla="*/ 6855 w 7455"/>
              <a:gd name="T11" fmla="*/ 1200 h 1200"/>
              <a:gd name="T12" fmla="*/ 600 w 7455"/>
              <a:gd name="T13" fmla="*/ 1200 h 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55" h="1200">
                <a:moveTo>
                  <a:pt x="600" y="1200"/>
                </a:moveTo>
                <a:cubicBezTo>
                  <a:pt x="269" y="1200"/>
                  <a:pt x="0" y="931"/>
                  <a:pt x="0" y="600"/>
                </a:cubicBezTo>
                <a:cubicBezTo>
                  <a:pt x="0" y="269"/>
                  <a:pt x="269" y="0"/>
                  <a:pt x="600" y="0"/>
                </a:cubicBezTo>
                <a:lnTo>
                  <a:pt x="6855" y="0"/>
                </a:lnTo>
                <a:cubicBezTo>
                  <a:pt x="7187" y="0"/>
                  <a:pt x="7455" y="269"/>
                  <a:pt x="7455" y="600"/>
                </a:cubicBezTo>
                <a:cubicBezTo>
                  <a:pt x="7455" y="931"/>
                  <a:pt x="7187" y="1200"/>
                  <a:pt x="6855" y="1200"/>
                </a:cubicBezTo>
                <a:lnTo>
                  <a:pt x="600" y="1200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13">
            <a:extLst>
              <a:ext uri="{FF2B5EF4-FFF2-40B4-BE49-F238E27FC236}">
                <a16:creationId xmlns:a16="http://schemas.microsoft.com/office/drawing/2014/main" id="{0BC9BCDA-8170-412E-9D7F-9FF2631729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9479" y="2916675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4"/>
                </a:solidFill>
              </a:rPr>
              <a:t>2</a:t>
            </a: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319BF902-1441-4E68-90D1-2DB248F3A762}"/>
              </a:ext>
            </a:extLst>
          </p:cNvPr>
          <p:cNvSpPr>
            <a:spLocks/>
          </p:cNvSpPr>
          <p:nvPr/>
        </p:nvSpPr>
        <p:spPr bwMode="auto">
          <a:xfrm>
            <a:off x="2905051" y="2879089"/>
            <a:ext cx="2345679" cy="1177712"/>
          </a:xfrm>
          <a:custGeom>
            <a:avLst/>
            <a:gdLst>
              <a:gd name="T0" fmla="*/ 0 w 7455"/>
              <a:gd name="T1" fmla="*/ 3702 h 3702"/>
              <a:gd name="T2" fmla="*/ 1079 w 7455"/>
              <a:gd name="T3" fmla="*/ 1090 h 3702"/>
              <a:gd name="T4" fmla="*/ 3676 w 7455"/>
              <a:gd name="T5" fmla="*/ 0 h 3702"/>
              <a:gd name="T6" fmla="*/ 6855 w 7455"/>
              <a:gd name="T7" fmla="*/ 0 h 3702"/>
              <a:gd name="T8" fmla="*/ 7455 w 7455"/>
              <a:gd name="T9" fmla="*/ 600 h 3702"/>
              <a:gd name="T10" fmla="*/ 6855 w 7455"/>
              <a:gd name="T11" fmla="*/ 1200 h 3702"/>
              <a:gd name="T12" fmla="*/ 3676 w 7455"/>
              <a:gd name="T13" fmla="*/ 1200 h 3702"/>
              <a:gd name="T14" fmla="*/ 1928 w 7455"/>
              <a:gd name="T15" fmla="*/ 1933 h 3702"/>
              <a:gd name="T16" fmla="*/ 1200 w 7455"/>
              <a:gd name="T17" fmla="*/ 3702 h 3702"/>
              <a:gd name="T18" fmla="*/ 600 w 7455"/>
              <a:gd name="T19" fmla="*/ 3102 h 3702"/>
              <a:gd name="T20" fmla="*/ 0 w 7455"/>
              <a:gd name="T21" fmla="*/ 3702 h 37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55" h="3702">
                <a:moveTo>
                  <a:pt x="0" y="3702"/>
                </a:moveTo>
                <a:cubicBezTo>
                  <a:pt x="0" y="2686"/>
                  <a:pt x="413" y="1761"/>
                  <a:pt x="1079" y="1090"/>
                </a:cubicBezTo>
                <a:cubicBezTo>
                  <a:pt x="1746" y="417"/>
                  <a:pt x="2665" y="0"/>
                  <a:pt x="3676" y="0"/>
                </a:cubicBezTo>
                <a:lnTo>
                  <a:pt x="6855" y="0"/>
                </a:lnTo>
                <a:cubicBezTo>
                  <a:pt x="7187" y="0"/>
                  <a:pt x="7455" y="269"/>
                  <a:pt x="7455" y="600"/>
                </a:cubicBezTo>
                <a:cubicBezTo>
                  <a:pt x="7455" y="931"/>
                  <a:pt x="7187" y="1200"/>
                  <a:pt x="6855" y="1200"/>
                </a:cubicBezTo>
                <a:lnTo>
                  <a:pt x="3676" y="1200"/>
                </a:lnTo>
                <a:cubicBezTo>
                  <a:pt x="2995" y="1200"/>
                  <a:pt x="2376" y="1481"/>
                  <a:pt x="1928" y="1933"/>
                </a:cubicBezTo>
                <a:cubicBezTo>
                  <a:pt x="1479" y="2386"/>
                  <a:pt x="1200" y="3012"/>
                  <a:pt x="1200" y="3702"/>
                </a:cubicBezTo>
                <a:cubicBezTo>
                  <a:pt x="1200" y="3371"/>
                  <a:pt x="931" y="3102"/>
                  <a:pt x="600" y="3102"/>
                </a:cubicBezTo>
                <a:cubicBezTo>
                  <a:pt x="269" y="3102"/>
                  <a:pt x="0" y="3371"/>
                  <a:pt x="0" y="3702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6">
            <a:extLst>
              <a:ext uri="{FF2B5EF4-FFF2-40B4-BE49-F238E27FC236}">
                <a16:creationId xmlns:a16="http://schemas.microsoft.com/office/drawing/2014/main" id="{B3B87AFE-033C-4950-8883-5E80074E5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1058" y="2916675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22" name="Oval 18">
            <a:extLst>
              <a:ext uri="{FF2B5EF4-FFF2-40B4-BE49-F238E27FC236}">
                <a16:creationId xmlns:a16="http://schemas.microsoft.com/office/drawing/2014/main" id="{201DBADB-0694-41F0-9483-CAA924E56F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3468" y="3905062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24" name="Oval 20">
            <a:extLst>
              <a:ext uri="{FF2B5EF4-FFF2-40B4-BE49-F238E27FC236}">
                <a16:creationId xmlns:a16="http://schemas.microsoft.com/office/drawing/2014/main" id="{91A29C44-C062-43D2-A344-1B502F4541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9479" y="4892057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4"/>
                </a:solidFill>
              </a:rPr>
              <a:t>4</a:t>
            </a:r>
          </a:p>
        </p:txBody>
      </p:sp>
      <p:sp>
        <p:nvSpPr>
          <p:cNvPr id="26" name="Oval 22">
            <a:extLst>
              <a:ext uri="{FF2B5EF4-FFF2-40B4-BE49-F238E27FC236}">
                <a16:creationId xmlns:a16="http://schemas.microsoft.com/office/drawing/2014/main" id="{9E2B2EFF-0F96-420A-8B8C-157A2D7DCE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2637" y="3905062"/>
            <a:ext cx="300692" cy="304869"/>
          </a:xfrm>
          <a:prstGeom prst="ellipse">
            <a:avLst/>
          </a:prstGeom>
          <a:solidFill>
            <a:srgbClr val="FEFE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>
                <a:solidFill>
                  <a:schemeClr val="accent4"/>
                </a:solidFill>
              </a:rPr>
              <a:t>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A5EA43-F15C-42FE-A192-B72D2650BCD4}"/>
              </a:ext>
            </a:extLst>
          </p:cNvPr>
          <p:cNvSpPr txBox="1"/>
          <p:nvPr/>
        </p:nvSpPr>
        <p:spPr>
          <a:xfrm>
            <a:off x="4053027" y="1993785"/>
            <a:ext cx="2024095" cy="6165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Marketing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>
                <a:solidFill>
                  <a:schemeClr val="tx1">
                    <a:alpha val="70000"/>
                  </a:schemeClr>
                </a:solidFill>
              </a:rPr>
              <a:t>Distant orb.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EC3209-B0F9-4902-A250-D3B1BDA809ED}"/>
              </a:ext>
            </a:extLst>
          </p:cNvPr>
          <p:cNvSpPr txBox="1"/>
          <p:nvPr/>
        </p:nvSpPr>
        <p:spPr>
          <a:xfrm>
            <a:off x="6184951" y="1985643"/>
            <a:ext cx="1741019" cy="6165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Leads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Purify our thoughts.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559F9F0-E658-4658-A4B4-3DD8CF190E25}"/>
              </a:ext>
            </a:extLst>
          </p:cNvPr>
          <p:cNvSpPr txBox="1"/>
          <p:nvPr/>
        </p:nvSpPr>
        <p:spPr>
          <a:xfrm>
            <a:off x="9819651" y="3617299"/>
            <a:ext cx="1572250" cy="875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Insight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Some distant orb </a:t>
            </a:r>
            <a:r>
              <a:rPr lang="en-US" sz="1400">
                <a:solidFill>
                  <a:schemeClr val="tx1">
                    <a:alpha val="70000"/>
                  </a:schemeClr>
                </a:solidFill>
              </a:rPr>
              <a:t>has power.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6CC5AA-0BED-4CAE-A684-2A8A4FC98D57}"/>
              </a:ext>
            </a:extLst>
          </p:cNvPr>
          <p:cNvSpPr txBox="1"/>
          <p:nvPr/>
        </p:nvSpPr>
        <p:spPr>
          <a:xfrm>
            <a:off x="5937435" y="5508343"/>
            <a:ext cx="2236050" cy="6165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Social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Thoughts like a strain.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6A70BA-91F6-4322-B23F-AF9C9617A713}"/>
              </a:ext>
            </a:extLst>
          </p:cNvPr>
          <p:cNvSpPr txBox="1"/>
          <p:nvPr/>
        </p:nvSpPr>
        <p:spPr>
          <a:xfrm>
            <a:off x="4004223" y="5508343"/>
            <a:ext cx="2114361" cy="6165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Service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Power to raise.</a:t>
            </a:r>
            <a:endParaRPr lang="en-U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B53470-E068-4C33-A510-2DEBBAD21690}"/>
              </a:ext>
            </a:extLst>
          </p:cNvPr>
          <p:cNvSpPr txBox="1"/>
          <p:nvPr/>
        </p:nvSpPr>
        <p:spPr>
          <a:xfrm>
            <a:off x="810506" y="3617299"/>
            <a:ext cx="2011550" cy="875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600" dirty="0">
                <a:latin typeface="+mj-lt"/>
              </a:rPr>
              <a:t>Recovery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</a:t>
            </a:r>
            <a:r>
              <a:rPr lang="en-US" sz="1400">
                <a:solidFill>
                  <a:schemeClr val="tx1">
                    <a:alpha val="70000"/>
                  </a:schemeClr>
                </a:solidFill>
              </a:rPr>
              <a:t>distant orb.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7AF24D7-460E-4F69-98CC-CBB3220062A9}"/>
              </a:ext>
            </a:extLst>
          </p:cNvPr>
          <p:cNvSpPr/>
          <p:nvPr/>
        </p:nvSpPr>
        <p:spPr>
          <a:xfrm>
            <a:off x="3597633" y="3533520"/>
            <a:ext cx="4835370" cy="104712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Your Text Here</a:t>
            </a:r>
          </a:p>
        </p:txBody>
      </p:sp>
    </p:spTree>
    <p:extLst>
      <p:ext uri="{BB962C8B-B14F-4D97-AF65-F5344CB8AC3E}">
        <p14:creationId xmlns:p14="http://schemas.microsoft.com/office/powerpoint/2010/main" val="6845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8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8" decel="100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8" decel="10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20" grpId="0" animBg="1"/>
      <p:bldP spid="22" grpId="0" animBg="1"/>
      <p:bldP spid="24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15</a:t>
            </a:fld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184FDBAE-BD81-4BF6-94AE-004020439A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160" y="2902547"/>
            <a:ext cx="1572230" cy="15903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/>
              <a:t>Addition</a:t>
            </a:r>
            <a:r>
              <a:rPr lang="en-US" dirty="0"/>
              <a:t> </a:t>
            </a:r>
            <a:r>
              <a:rPr lang="en-US" sz="1400" dirty="0"/>
              <a:t>difference</a:t>
            </a:r>
          </a:p>
        </p:txBody>
      </p:sp>
      <p:sp>
        <p:nvSpPr>
          <p:cNvPr id="27" name="Oval 6">
            <a:extLst>
              <a:ext uri="{FF2B5EF4-FFF2-40B4-BE49-F238E27FC236}">
                <a16:creationId xmlns:a16="http://schemas.microsoft.com/office/drawing/2014/main" id="{208C25E1-1195-47C8-90AC-96D90F963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5192" y="2737725"/>
            <a:ext cx="1898119" cy="19199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/>
              <a:t>Regression</a:t>
            </a:r>
          </a:p>
          <a:p>
            <a:pPr algn="ctr">
              <a:lnSpc>
                <a:spcPct val="120000"/>
              </a:lnSpc>
            </a:pPr>
            <a:r>
              <a:rPr lang="en-US" sz="1400" dirty="0"/>
              <a:t>culture</a:t>
            </a:r>
          </a:p>
        </p:txBody>
      </p:sp>
      <p:sp>
        <p:nvSpPr>
          <p:cNvPr id="28" name="Oval 7">
            <a:extLst>
              <a:ext uri="{FF2B5EF4-FFF2-40B4-BE49-F238E27FC236}">
                <a16:creationId xmlns:a16="http://schemas.microsoft.com/office/drawing/2014/main" id="{C38EC6FD-1978-4F67-91F4-1840B6E8F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5113" y="2902547"/>
            <a:ext cx="1572230" cy="15903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/>
              <a:t>Strong</a:t>
            </a:r>
          </a:p>
          <a:p>
            <a:pPr algn="ctr">
              <a:lnSpc>
                <a:spcPct val="120000"/>
              </a:lnSpc>
            </a:pPr>
            <a:r>
              <a:rPr lang="en-US" sz="1400" dirty="0"/>
              <a:t>feeling</a:t>
            </a:r>
          </a:p>
        </p:txBody>
      </p:sp>
      <p:sp>
        <p:nvSpPr>
          <p:cNvPr id="29" name="Freeform 8">
            <a:extLst>
              <a:ext uri="{FF2B5EF4-FFF2-40B4-BE49-F238E27FC236}">
                <a16:creationId xmlns:a16="http://schemas.microsoft.com/office/drawing/2014/main" id="{11A401A1-C6BC-4F9C-B447-0F1B5EC038C2}"/>
              </a:ext>
            </a:extLst>
          </p:cNvPr>
          <p:cNvSpPr>
            <a:spLocks/>
          </p:cNvSpPr>
          <p:nvPr/>
        </p:nvSpPr>
        <p:spPr bwMode="auto">
          <a:xfrm>
            <a:off x="4986441" y="1976120"/>
            <a:ext cx="2424044" cy="618472"/>
          </a:xfrm>
          <a:custGeom>
            <a:avLst/>
            <a:gdLst>
              <a:gd name="T0" fmla="*/ 3485 w 4731"/>
              <a:gd name="T1" fmla="*/ 861 h 1196"/>
              <a:gd name="T2" fmla="*/ 3485 w 4731"/>
              <a:gd name="T3" fmla="*/ 861 h 1196"/>
              <a:gd name="T4" fmla="*/ 3486 w 4731"/>
              <a:gd name="T5" fmla="*/ 860 h 1196"/>
              <a:gd name="T6" fmla="*/ 3687 w 4731"/>
              <a:gd name="T7" fmla="*/ 596 h 1196"/>
              <a:gd name="T8" fmla="*/ 3157 w 4731"/>
              <a:gd name="T9" fmla="*/ 361 h 1196"/>
              <a:gd name="T10" fmla="*/ 2164 w 4731"/>
              <a:gd name="T11" fmla="*/ 200 h 1196"/>
              <a:gd name="T12" fmla="*/ 1108 w 4731"/>
              <a:gd name="T13" fmla="*/ 383 h 1196"/>
              <a:gd name="T14" fmla="*/ 176 w 4731"/>
              <a:gd name="T15" fmla="*/ 914 h 1196"/>
              <a:gd name="T16" fmla="*/ 36 w 4731"/>
              <a:gd name="T17" fmla="*/ 901 h 1196"/>
              <a:gd name="T18" fmla="*/ 49 w 4731"/>
              <a:gd name="T19" fmla="*/ 760 h 1196"/>
              <a:gd name="T20" fmla="*/ 1040 w 4731"/>
              <a:gd name="T21" fmla="*/ 195 h 1196"/>
              <a:gd name="T22" fmla="*/ 2164 w 4731"/>
              <a:gd name="T23" fmla="*/ 0 h 1196"/>
              <a:gd name="T24" fmla="*/ 3220 w 4731"/>
              <a:gd name="T25" fmla="*/ 172 h 1196"/>
              <a:gd name="T26" fmla="*/ 3809 w 4731"/>
              <a:gd name="T27" fmla="*/ 436 h 1196"/>
              <a:gd name="T28" fmla="*/ 4071 w 4731"/>
              <a:gd name="T29" fmla="*/ 92 h 1196"/>
              <a:gd name="T30" fmla="*/ 4071 w 4731"/>
              <a:gd name="T31" fmla="*/ 92 h 1196"/>
              <a:gd name="T32" fmla="*/ 4071 w 4731"/>
              <a:gd name="T33" fmla="*/ 91 h 1196"/>
              <a:gd name="T34" fmla="*/ 4112 w 4731"/>
              <a:gd name="T35" fmla="*/ 71 h 1196"/>
              <a:gd name="T36" fmla="*/ 4157 w 4731"/>
              <a:gd name="T37" fmla="*/ 98 h 1196"/>
              <a:gd name="T38" fmla="*/ 4157 w 4731"/>
              <a:gd name="T39" fmla="*/ 98 h 1196"/>
              <a:gd name="T40" fmla="*/ 4724 w 4731"/>
              <a:gd name="T41" fmla="*/ 1118 h 1196"/>
              <a:gd name="T42" fmla="*/ 4724 w 4731"/>
              <a:gd name="T43" fmla="*/ 1119 h 1196"/>
              <a:gd name="T44" fmla="*/ 4731 w 4731"/>
              <a:gd name="T45" fmla="*/ 1145 h 1196"/>
              <a:gd name="T46" fmla="*/ 4680 w 4731"/>
              <a:gd name="T47" fmla="*/ 1196 h 1196"/>
              <a:gd name="T48" fmla="*/ 4668 w 4731"/>
              <a:gd name="T49" fmla="*/ 1195 h 1196"/>
              <a:gd name="T50" fmla="*/ 4668 w 4731"/>
              <a:gd name="T51" fmla="*/ 1195 h 1196"/>
              <a:gd name="T52" fmla="*/ 3516 w 4731"/>
              <a:gd name="T53" fmla="*/ 942 h 1196"/>
              <a:gd name="T54" fmla="*/ 3515 w 4731"/>
              <a:gd name="T55" fmla="*/ 941 h 1196"/>
              <a:gd name="T56" fmla="*/ 3475 w 4731"/>
              <a:gd name="T57" fmla="*/ 891 h 1196"/>
              <a:gd name="T58" fmla="*/ 3485 w 4731"/>
              <a:gd name="T59" fmla="*/ 861 h 1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31" h="1196">
                <a:moveTo>
                  <a:pt x="3485" y="861"/>
                </a:moveTo>
                <a:lnTo>
                  <a:pt x="3485" y="861"/>
                </a:lnTo>
                <a:lnTo>
                  <a:pt x="3486" y="860"/>
                </a:lnTo>
                <a:lnTo>
                  <a:pt x="3687" y="596"/>
                </a:lnTo>
                <a:cubicBezTo>
                  <a:pt x="3519" y="502"/>
                  <a:pt x="3342" y="423"/>
                  <a:pt x="3157" y="361"/>
                </a:cubicBezTo>
                <a:cubicBezTo>
                  <a:pt x="2845" y="257"/>
                  <a:pt x="2511" y="200"/>
                  <a:pt x="2164" y="200"/>
                </a:cubicBezTo>
                <a:cubicBezTo>
                  <a:pt x="1792" y="200"/>
                  <a:pt x="1437" y="265"/>
                  <a:pt x="1108" y="383"/>
                </a:cubicBezTo>
                <a:cubicBezTo>
                  <a:pt x="766" y="505"/>
                  <a:pt x="452" y="686"/>
                  <a:pt x="176" y="914"/>
                </a:cubicBezTo>
                <a:cubicBezTo>
                  <a:pt x="134" y="949"/>
                  <a:pt x="71" y="943"/>
                  <a:pt x="36" y="901"/>
                </a:cubicBezTo>
                <a:cubicBezTo>
                  <a:pt x="0" y="858"/>
                  <a:pt x="6" y="795"/>
                  <a:pt x="49" y="760"/>
                </a:cubicBezTo>
                <a:cubicBezTo>
                  <a:pt x="341" y="519"/>
                  <a:pt x="676" y="326"/>
                  <a:pt x="1040" y="195"/>
                </a:cubicBezTo>
                <a:cubicBezTo>
                  <a:pt x="1392" y="69"/>
                  <a:pt x="1770" y="0"/>
                  <a:pt x="2164" y="0"/>
                </a:cubicBezTo>
                <a:cubicBezTo>
                  <a:pt x="2532" y="0"/>
                  <a:pt x="2887" y="61"/>
                  <a:pt x="3220" y="172"/>
                </a:cubicBezTo>
                <a:cubicBezTo>
                  <a:pt x="3426" y="241"/>
                  <a:pt x="3623" y="330"/>
                  <a:pt x="3809" y="436"/>
                </a:cubicBezTo>
                <a:lnTo>
                  <a:pt x="4071" y="92"/>
                </a:lnTo>
                <a:lnTo>
                  <a:pt x="4071" y="92"/>
                </a:lnTo>
                <a:lnTo>
                  <a:pt x="4071" y="91"/>
                </a:lnTo>
                <a:cubicBezTo>
                  <a:pt x="4080" y="79"/>
                  <a:pt x="4095" y="71"/>
                  <a:pt x="4112" y="71"/>
                </a:cubicBezTo>
                <a:cubicBezTo>
                  <a:pt x="4131" y="71"/>
                  <a:pt x="4148" y="82"/>
                  <a:pt x="4157" y="98"/>
                </a:cubicBezTo>
                <a:lnTo>
                  <a:pt x="4157" y="98"/>
                </a:lnTo>
                <a:lnTo>
                  <a:pt x="4724" y="1118"/>
                </a:lnTo>
                <a:lnTo>
                  <a:pt x="4724" y="1119"/>
                </a:lnTo>
                <a:cubicBezTo>
                  <a:pt x="4729" y="1126"/>
                  <a:pt x="4731" y="1135"/>
                  <a:pt x="4731" y="1145"/>
                </a:cubicBezTo>
                <a:cubicBezTo>
                  <a:pt x="4731" y="1173"/>
                  <a:pt x="4708" y="1196"/>
                  <a:pt x="4680" y="1196"/>
                </a:cubicBezTo>
                <a:cubicBezTo>
                  <a:pt x="4676" y="1196"/>
                  <a:pt x="4672" y="1196"/>
                  <a:pt x="4668" y="1195"/>
                </a:cubicBezTo>
                <a:lnTo>
                  <a:pt x="4668" y="1195"/>
                </a:lnTo>
                <a:lnTo>
                  <a:pt x="3516" y="942"/>
                </a:lnTo>
                <a:lnTo>
                  <a:pt x="3515" y="941"/>
                </a:lnTo>
                <a:cubicBezTo>
                  <a:pt x="3492" y="936"/>
                  <a:pt x="3475" y="916"/>
                  <a:pt x="3475" y="891"/>
                </a:cubicBezTo>
                <a:cubicBezTo>
                  <a:pt x="3475" y="880"/>
                  <a:pt x="3479" y="870"/>
                  <a:pt x="3485" y="861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9">
            <a:extLst>
              <a:ext uri="{FF2B5EF4-FFF2-40B4-BE49-F238E27FC236}">
                <a16:creationId xmlns:a16="http://schemas.microsoft.com/office/drawing/2014/main" id="{F2A05946-6128-45A3-9E33-2114B412C77A}"/>
              </a:ext>
            </a:extLst>
          </p:cNvPr>
          <p:cNvSpPr>
            <a:spLocks/>
          </p:cNvSpPr>
          <p:nvPr/>
        </p:nvSpPr>
        <p:spPr bwMode="auto">
          <a:xfrm>
            <a:off x="4617170" y="4819273"/>
            <a:ext cx="2424044" cy="618472"/>
          </a:xfrm>
          <a:custGeom>
            <a:avLst/>
            <a:gdLst>
              <a:gd name="T0" fmla="*/ 1247 w 4731"/>
              <a:gd name="T1" fmla="*/ 335 h 1196"/>
              <a:gd name="T2" fmla="*/ 1246 w 4731"/>
              <a:gd name="T3" fmla="*/ 335 h 1196"/>
              <a:gd name="T4" fmla="*/ 1246 w 4731"/>
              <a:gd name="T5" fmla="*/ 336 h 1196"/>
              <a:gd name="T6" fmla="*/ 1045 w 4731"/>
              <a:gd name="T7" fmla="*/ 600 h 1196"/>
              <a:gd name="T8" fmla="*/ 1575 w 4731"/>
              <a:gd name="T9" fmla="*/ 835 h 1196"/>
              <a:gd name="T10" fmla="*/ 2568 w 4731"/>
              <a:gd name="T11" fmla="*/ 996 h 1196"/>
              <a:gd name="T12" fmla="*/ 3624 w 4731"/>
              <a:gd name="T13" fmla="*/ 813 h 1196"/>
              <a:gd name="T14" fmla="*/ 4556 w 4731"/>
              <a:gd name="T15" fmla="*/ 282 h 1196"/>
              <a:gd name="T16" fmla="*/ 4696 w 4731"/>
              <a:gd name="T17" fmla="*/ 295 h 1196"/>
              <a:gd name="T18" fmla="*/ 4683 w 4731"/>
              <a:gd name="T19" fmla="*/ 436 h 1196"/>
              <a:gd name="T20" fmla="*/ 3691 w 4731"/>
              <a:gd name="T21" fmla="*/ 1001 h 1196"/>
              <a:gd name="T22" fmla="*/ 2568 w 4731"/>
              <a:gd name="T23" fmla="*/ 1196 h 1196"/>
              <a:gd name="T24" fmla="*/ 1512 w 4731"/>
              <a:gd name="T25" fmla="*/ 1024 h 1196"/>
              <a:gd name="T26" fmla="*/ 923 w 4731"/>
              <a:gd name="T27" fmla="*/ 760 h 1196"/>
              <a:gd name="T28" fmla="*/ 661 w 4731"/>
              <a:gd name="T29" fmla="*/ 1104 h 1196"/>
              <a:gd name="T30" fmla="*/ 661 w 4731"/>
              <a:gd name="T31" fmla="*/ 1104 h 1196"/>
              <a:gd name="T32" fmla="*/ 661 w 4731"/>
              <a:gd name="T33" fmla="*/ 1105 h 1196"/>
              <a:gd name="T34" fmla="*/ 620 w 4731"/>
              <a:gd name="T35" fmla="*/ 1125 h 1196"/>
              <a:gd name="T36" fmla="*/ 575 w 4731"/>
              <a:gd name="T37" fmla="*/ 1098 h 1196"/>
              <a:gd name="T38" fmla="*/ 575 w 4731"/>
              <a:gd name="T39" fmla="*/ 1098 h 1196"/>
              <a:gd name="T40" fmla="*/ 8 w 4731"/>
              <a:gd name="T41" fmla="*/ 78 h 1196"/>
              <a:gd name="T42" fmla="*/ 8 w 4731"/>
              <a:gd name="T43" fmla="*/ 77 h 1196"/>
              <a:gd name="T44" fmla="*/ 0 w 4731"/>
              <a:gd name="T45" fmla="*/ 51 h 1196"/>
              <a:gd name="T46" fmla="*/ 52 w 4731"/>
              <a:gd name="T47" fmla="*/ 0 h 1196"/>
              <a:gd name="T48" fmla="*/ 64 w 4731"/>
              <a:gd name="T49" fmla="*/ 1 h 1196"/>
              <a:gd name="T50" fmla="*/ 64 w 4731"/>
              <a:gd name="T51" fmla="*/ 1 h 1196"/>
              <a:gd name="T52" fmla="*/ 1216 w 4731"/>
              <a:gd name="T53" fmla="*/ 254 h 1196"/>
              <a:gd name="T54" fmla="*/ 1216 w 4731"/>
              <a:gd name="T55" fmla="*/ 255 h 1196"/>
              <a:gd name="T56" fmla="*/ 1257 w 4731"/>
              <a:gd name="T57" fmla="*/ 305 h 1196"/>
              <a:gd name="T58" fmla="*/ 1247 w 4731"/>
              <a:gd name="T59" fmla="*/ 335 h 1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31" h="1196">
                <a:moveTo>
                  <a:pt x="1247" y="335"/>
                </a:moveTo>
                <a:lnTo>
                  <a:pt x="1246" y="335"/>
                </a:lnTo>
                <a:lnTo>
                  <a:pt x="1246" y="336"/>
                </a:lnTo>
                <a:lnTo>
                  <a:pt x="1045" y="600"/>
                </a:lnTo>
                <a:cubicBezTo>
                  <a:pt x="1213" y="694"/>
                  <a:pt x="1390" y="773"/>
                  <a:pt x="1575" y="835"/>
                </a:cubicBezTo>
                <a:cubicBezTo>
                  <a:pt x="1886" y="939"/>
                  <a:pt x="2221" y="996"/>
                  <a:pt x="2568" y="996"/>
                </a:cubicBezTo>
                <a:cubicBezTo>
                  <a:pt x="2940" y="996"/>
                  <a:pt x="3295" y="931"/>
                  <a:pt x="3624" y="813"/>
                </a:cubicBezTo>
                <a:cubicBezTo>
                  <a:pt x="3966" y="691"/>
                  <a:pt x="4280" y="510"/>
                  <a:pt x="4556" y="282"/>
                </a:cubicBezTo>
                <a:cubicBezTo>
                  <a:pt x="4598" y="247"/>
                  <a:pt x="4661" y="253"/>
                  <a:pt x="4696" y="295"/>
                </a:cubicBezTo>
                <a:cubicBezTo>
                  <a:pt x="4731" y="338"/>
                  <a:pt x="4725" y="401"/>
                  <a:pt x="4683" y="436"/>
                </a:cubicBezTo>
                <a:cubicBezTo>
                  <a:pt x="4391" y="677"/>
                  <a:pt x="4056" y="870"/>
                  <a:pt x="3691" y="1001"/>
                </a:cubicBezTo>
                <a:cubicBezTo>
                  <a:pt x="3340" y="1127"/>
                  <a:pt x="2962" y="1196"/>
                  <a:pt x="2568" y="1196"/>
                </a:cubicBezTo>
                <a:cubicBezTo>
                  <a:pt x="2200" y="1196"/>
                  <a:pt x="1844" y="1135"/>
                  <a:pt x="1512" y="1024"/>
                </a:cubicBezTo>
                <a:cubicBezTo>
                  <a:pt x="1306" y="955"/>
                  <a:pt x="1109" y="866"/>
                  <a:pt x="923" y="760"/>
                </a:cubicBezTo>
                <a:lnTo>
                  <a:pt x="661" y="1104"/>
                </a:lnTo>
                <a:lnTo>
                  <a:pt x="661" y="1104"/>
                </a:lnTo>
                <a:lnTo>
                  <a:pt x="661" y="1105"/>
                </a:lnTo>
                <a:cubicBezTo>
                  <a:pt x="651" y="1117"/>
                  <a:pt x="637" y="1125"/>
                  <a:pt x="620" y="1125"/>
                </a:cubicBezTo>
                <a:cubicBezTo>
                  <a:pt x="600" y="1125"/>
                  <a:pt x="583" y="1114"/>
                  <a:pt x="575" y="1098"/>
                </a:cubicBezTo>
                <a:lnTo>
                  <a:pt x="575" y="1098"/>
                </a:lnTo>
                <a:lnTo>
                  <a:pt x="8" y="78"/>
                </a:lnTo>
                <a:lnTo>
                  <a:pt x="8" y="77"/>
                </a:lnTo>
                <a:cubicBezTo>
                  <a:pt x="3" y="70"/>
                  <a:pt x="0" y="61"/>
                  <a:pt x="0" y="51"/>
                </a:cubicBezTo>
                <a:cubicBezTo>
                  <a:pt x="0" y="23"/>
                  <a:pt x="23" y="0"/>
                  <a:pt x="52" y="0"/>
                </a:cubicBezTo>
                <a:cubicBezTo>
                  <a:pt x="56" y="0"/>
                  <a:pt x="60" y="0"/>
                  <a:pt x="64" y="1"/>
                </a:cubicBezTo>
                <a:lnTo>
                  <a:pt x="64" y="1"/>
                </a:lnTo>
                <a:lnTo>
                  <a:pt x="1216" y="254"/>
                </a:lnTo>
                <a:lnTo>
                  <a:pt x="1216" y="255"/>
                </a:lnTo>
                <a:cubicBezTo>
                  <a:pt x="1239" y="260"/>
                  <a:pt x="1257" y="280"/>
                  <a:pt x="1257" y="305"/>
                </a:cubicBezTo>
                <a:cubicBezTo>
                  <a:pt x="1257" y="316"/>
                  <a:pt x="1253" y="326"/>
                  <a:pt x="1247" y="33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1E2EA1-E0D9-4EEE-9240-A91AE54641D7}"/>
              </a:ext>
            </a:extLst>
          </p:cNvPr>
          <p:cNvSpPr/>
          <p:nvPr/>
        </p:nvSpPr>
        <p:spPr>
          <a:xfrm>
            <a:off x="1237423" y="4830991"/>
            <a:ext cx="2715967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45ADCA5-724D-4D41-BDCC-B685FAA071A5}"/>
              </a:ext>
            </a:extLst>
          </p:cNvPr>
          <p:cNvSpPr/>
          <p:nvPr/>
        </p:nvSpPr>
        <p:spPr>
          <a:xfrm>
            <a:off x="8235113" y="4830991"/>
            <a:ext cx="2889361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Distant orb has power to raise and purify our thoughts like.</a:t>
            </a:r>
          </a:p>
        </p:txBody>
      </p:sp>
    </p:spTree>
    <p:extLst>
      <p:ext uri="{BB962C8B-B14F-4D97-AF65-F5344CB8AC3E}">
        <p14:creationId xmlns:p14="http://schemas.microsoft.com/office/powerpoint/2010/main" val="112927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7" grpId="0" animBg="1"/>
      <p:bldP spid="28" grpId="0" animBg="1"/>
      <p:bldP spid="29" grpId="0" animBg="1"/>
      <p:bldP spid="30" grpId="0" animBg="1"/>
      <p:bldP spid="32" grpId="0"/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16</a:t>
            </a:fld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22C50E03-4476-4E50-910D-7578EE22B770}"/>
              </a:ext>
            </a:extLst>
          </p:cNvPr>
          <p:cNvSpPr>
            <a:spLocks/>
          </p:cNvSpPr>
          <p:nvPr/>
        </p:nvSpPr>
        <p:spPr bwMode="auto">
          <a:xfrm>
            <a:off x="5724525" y="2364466"/>
            <a:ext cx="5703274" cy="560958"/>
          </a:xfrm>
          <a:custGeom>
            <a:avLst/>
            <a:gdLst>
              <a:gd name="T0" fmla="*/ 453 w 10000"/>
              <a:gd name="T1" fmla="*/ 0 h 905"/>
              <a:gd name="T2" fmla="*/ 9548 w 10000"/>
              <a:gd name="T3" fmla="*/ 0 h 905"/>
              <a:gd name="T4" fmla="*/ 10000 w 10000"/>
              <a:gd name="T5" fmla="*/ 453 h 905"/>
              <a:gd name="T6" fmla="*/ 10000 w 10000"/>
              <a:gd name="T7" fmla="*/ 453 h 905"/>
              <a:gd name="T8" fmla="*/ 9548 w 10000"/>
              <a:gd name="T9" fmla="*/ 905 h 905"/>
              <a:gd name="T10" fmla="*/ 453 w 10000"/>
              <a:gd name="T11" fmla="*/ 905 h 905"/>
              <a:gd name="T12" fmla="*/ 0 w 10000"/>
              <a:gd name="T13" fmla="*/ 453 h 905"/>
              <a:gd name="T14" fmla="*/ 0 w 10000"/>
              <a:gd name="T15" fmla="*/ 453 h 905"/>
              <a:gd name="T16" fmla="*/ 453 w 10000"/>
              <a:gd name="T17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00" h="905">
                <a:moveTo>
                  <a:pt x="453" y="0"/>
                </a:moveTo>
                <a:lnTo>
                  <a:pt x="9548" y="0"/>
                </a:lnTo>
                <a:cubicBezTo>
                  <a:pt x="9797" y="0"/>
                  <a:pt x="10000" y="204"/>
                  <a:pt x="10000" y="453"/>
                </a:cubicBezTo>
                <a:lnTo>
                  <a:pt x="10000" y="453"/>
                </a:lnTo>
                <a:cubicBezTo>
                  <a:pt x="10000" y="701"/>
                  <a:pt x="9797" y="905"/>
                  <a:pt x="9548" y="905"/>
                </a:cubicBezTo>
                <a:lnTo>
                  <a:pt x="453" y="905"/>
                </a:lnTo>
                <a:cubicBezTo>
                  <a:pt x="204" y="905"/>
                  <a:pt x="0" y="701"/>
                  <a:pt x="0" y="453"/>
                </a:cubicBezTo>
                <a:lnTo>
                  <a:pt x="0" y="453"/>
                </a:lnTo>
                <a:cubicBezTo>
                  <a:pt x="0" y="204"/>
                  <a:pt x="204" y="0"/>
                  <a:pt x="45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12700">
            <a:solidFill>
              <a:schemeClr val="accent3">
                <a:alpha val="2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9">
            <a:extLst>
              <a:ext uri="{FF2B5EF4-FFF2-40B4-BE49-F238E27FC236}">
                <a16:creationId xmlns:a16="http://schemas.microsoft.com/office/drawing/2014/main" id="{6A20CD07-B125-4AA3-BA55-01C258FF7CBA}"/>
              </a:ext>
            </a:extLst>
          </p:cNvPr>
          <p:cNvSpPr>
            <a:spLocks/>
          </p:cNvSpPr>
          <p:nvPr/>
        </p:nvSpPr>
        <p:spPr bwMode="auto">
          <a:xfrm>
            <a:off x="5724525" y="2364466"/>
            <a:ext cx="1140150" cy="560958"/>
          </a:xfrm>
          <a:custGeom>
            <a:avLst/>
            <a:gdLst>
              <a:gd name="T0" fmla="*/ 453 w 2000"/>
              <a:gd name="T1" fmla="*/ 0 h 905"/>
              <a:gd name="T2" fmla="*/ 1548 w 2000"/>
              <a:gd name="T3" fmla="*/ 0 h 905"/>
              <a:gd name="T4" fmla="*/ 2000 w 2000"/>
              <a:gd name="T5" fmla="*/ 453 h 905"/>
              <a:gd name="T6" fmla="*/ 2000 w 2000"/>
              <a:gd name="T7" fmla="*/ 453 h 905"/>
              <a:gd name="T8" fmla="*/ 1548 w 2000"/>
              <a:gd name="T9" fmla="*/ 905 h 905"/>
              <a:gd name="T10" fmla="*/ 453 w 2000"/>
              <a:gd name="T11" fmla="*/ 905 h 905"/>
              <a:gd name="T12" fmla="*/ 0 w 2000"/>
              <a:gd name="T13" fmla="*/ 453 h 905"/>
              <a:gd name="T14" fmla="*/ 0 w 2000"/>
              <a:gd name="T15" fmla="*/ 453 h 905"/>
              <a:gd name="T16" fmla="*/ 453 w 2000"/>
              <a:gd name="T17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00" h="905">
                <a:moveTo>
                  <a:pt x="453" y="0"/>
                </a:moveTo>
                <a:lnTo>
                  <a:pt x="1548" y="0"/>
                </a:lnTo>
                <a:cubicBezTo>
                  <a:pt x="1797" y="0"/>
                  <a:pt x="2000" y="204"/>
                  <a:pt x="2000" y="453"/>
                </a:cubicBezTo>
                <a:lnTo>
                  <a:pt x="2000" y="453"/>
                </a:lnTo>
                <a:cubicBezTo>
                  <a:pt x="2000" y="701"/>
                  <a:pt x="1797" y="905"/>
                  <a:pt x="1548" y="905"/>
                </a:cubicBezTo>
                <a:lnTo>
                  <a:pt x="453" y="905"/>
                </a:lnTo>
                <a:cubicBezTo>
                  <a:pt x="204" y="905"/>
                  <a:pt x="0" y="701"/>
                  <a:pt x="0" y="453"/>
                </a:cubicBezTo>
                <a:lnTo>
                  <a:pt x="0" y="453"/>
                </a:lnTo>
                <a:cubicBezTo>
                  <a:pt x="0" y="204"/>
                  <a:pt x="204" y="0"/>
                  <a:pt x="453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chemeClr val="accent3">
                <a:alpha val="20000"/>
              </a:schemeClr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20%</a:t>
            </a:r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0A8F79E1-E9B4-41BB-8EF8-EFC68E4FACEC}"/>
              </a:ext>
            </a:extLst>
          </p:cNvPr>
          <p:cNvSpPr>
            <a:spLocks/>
          </p:cNvSpPr>
          <p:nvPr/>
        </p:nvSpPr>
        <p:spPr bwMode="auto">
          <a:xfrm>
            <a:off x="5724525" y="5496942"/>
            <a:ext cx="5703274" cy="560958"/>
          </a:xfrm>
          <a:custGeom>
            <a:avLst/>
            <a:gdLst>
              <a:gd name="T0" fmla="*/ 453 w 10000"/>
              <a:gd name="T1" fmla="*/ 0 h 904"/>
              <a:gd name="T2" fmla="*/ 9548 w 10000"/>
              <a:gd name="T3" fmla="*/ 0 h 904"/>
              <a:gd name="T4" fmla="*/ 10000 w 10000"/>
              <a:gd name="T5" fmla="*/ 452 h 904"/>
              <a:gd name="T6" fmla="*/ 10000 w 10000"/>
              <a:gd name="T7" fmla="*/ 452 h 904"/>
              <a:gd name="T8" fmla="*/ 9548 w 10000"/>
              <a:gd name="T9" fmla="*/ 904 h 904"/>
              <a:gd name="T10" fmla="*/ 453 w 10000"/>
              <a:gd name="T11" fmla="*/ 904 h 904"/>
              <a:gd name="T12" fmla="*/ 0 w 10000"/>
              <a:gd name="T13" fmla="*/ 452 h 904"/>
              <a:gd name="T14" fmla="*/ 0 w 10000"/>
              <a:gd name="T15" fmla="*/ 452 h 904"/>
              <a:gd name="T16" fmla="*/ 453 w 10000"/>
              <a:gd name="T17" fmla="*/ 0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00" h="904">
                <a:moveTo>
                  <a:pt x="453" y="0"/>
                </a:moveTo>
                <a:lnTo>
                  <a:pt x="9548" y="0"/>
                </a:lnTo>
                <a:cubicBezTo>
                  <a:pt x="9797" y="0"/>
                  <a:pt x="10000" y="203"/>
                  <a:pt x="10000" y="452"/>
                </a:cubicBezTo>
                <a:lnTo>
                  <a:pt x="10000" y="452"/>
                </a:lnTo>
                <a:cubicBezTo>
                  <a:pt x="10000" y="701"/>
                  <a:pt x="9797" y="904"/>
                  <a:pt x="9548" y="904"/>
                </a:cubicBezTo>
                <a:lnTo>
                  <a:pt x="453" y="904"/>
                </a:lnTo>
                <a:cubicBezTo>
                  <a:pt x="204" y="904"/>
                  <a:pt x="0" y="701"/>
                  <a:pt x="0" y="452"/>
                </a:cubicBezTo>
                <a:lnTo>
                  <a:pt x="0" y="452"/>
                </a:lnTo>
                <a:cubicBezTo>
                  <a:pt x="0" y="203"/>
                  <a:pt x="204" y="0"/>
                  <a:pt x="453" y="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2700">
            <a:solidFill>
              <a:schemeClr val="accent4">
                <a:alpha val="2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1">
            <a:extLst>
              <a:ext uri="{FF2B5EF4-FFF2-40B4-BE49-F238E27FC236}">
                <a16:creationId xmlns:a16="http://schemas.microsoft.com/office/drawing/2014/main" id="{9743B12E-82F9-470C-A1C8-4316E7599257}"/>
              </a:ext>
            </a:extLst>
          </p:cNvPr>
          <p:cNvSpPr>
            <a:spLocks/>
          </p:cNvSpPr>
          <p:nvPr/>
        </p:nvSpPr>
        <p:spPr bwMode="auto">
          <a:xfrm>
            <a:off x="5724525" y="5496942"/>
            <a:ext cx="4278085" cy="560958"/>
          </a:xfrm>
          <a:custGeom>
            <a:avLst/>
            <a:gdLst>
              <a:gd name="T0" fmla="*/ 453 w 7500"/>
              <a:gd name="T1" fmla="*/ 0 h 904"/>
              <a:gd name="T2" fmla="*/ 7048 w 7500"/>
              <a:gd name="T3" fmla="*/ 0 h 904"/>
              <a:gd name="T4" fmla="*/ 7500 w 7500"/>
              <a:gd name="T5" fmla="*/ 452 h 904"/>
              <a:gd name="T6" fmla="*/ 7500 w 7500"/>
              <a:gd name="T7" fmla="*/ 452 h 904"/>
              <a:gd name="T8" fmla="*/ 7048 w 7500"/>
              <a:gd name="T9" fmla="*/ 904 h 904"/>
              <a:gd name="T10" fmla="*/ 453 w 7500"/>
              <a:gd name="T11" fmla="*/ 904 h 904"/>
              <a:gd name="T12" fmla="*/ 0 w 7500"/>
              <a:gd name="T13" fmla="*/ 452 h 904"/>
              <a:gd name="T14" fmla="*/ 0 w 7500"/>
              <a:gd name="T15" fmla="*/ 452 h 904"/>
              <a:gd name="T16" fmla="*/ 453 w 7500"/>
              <a:gd name="T17" fmla="*/ 0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500" h="904">
                <a:moveTo>
                  <a:pt x="453" y="0"/>
                </a:moveTo>
                <a:lnTo>
                  <a:pt x="7048" y="0"/>
                </a:lnTo>
                <a:cubicBezTo>
                  <a:pt x="7297" y="0"/>
                  <a:pt x="7500" y="203"/>
                  <a:pt x="7500" y="452"/>
                </a:cubicBezTo>
                <a:lnTo>
                  <a:pt x="7500" y="452"/>
                </a:lnTo>
                <a:cubicBezTo>
                  <a:pt x="7500" y="701"/>
                  <a:pt x="7297" y="904"/>
                  <a:pt x="7048" y="904"/>
                </a:cubicBezTo>
                <a:lnTo>
                  <a:pt x="453" y="904"/>
                </a:lnTo>
                <a:cubicBezTo>
                  <a:pt x="204" y="904"/>
                  <a:pt x="0" y="701"/>
                  <a:pt x="0" y="452"/>
                </a:cubicBezTo>
                <a:lnTo>
                  <a:pt x="0" y="452"/>
                </a:lnTo>
                <a:cubicBezTo>
                  <a:pt x="0" y="203"/>
                  <a:pt x="204" y="0"/>
                  <a:pt x="453" y="0"/>
                </a:cubicBezTo>
                <a:close/>
              </a:path>
            </a:pathLst>
          </a:custGeom>
          <a:solidFill>
            <a:schemeClr val="accent4"/>
          </a:solidFill>
          <a:ln w="12700">
            <a:solidFill>
              <a:schemeClr val="accent3">
                <a:alpha val="20000"/>
              </a:schemeClr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75%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E481D1D-ADAF-446D-8F83-8787C0BC39C9}"/>
              </a:ext>
            </a:extLst>
          </p:cNvPr>
          <p:cNvGrpSpPr/>
          <p:nvPr/>
        </p:nvGrpSpPr>
        <p:grpSpPr>
          <a:xfrm>
            <a:off x="-1748" y="3496819"/>
            <a:ext cx="12193748" cy="1485045"/>
            <a:chOff x="-1748" y="3667737"/>
            <a:chExt cx="12193748" cy="1485045"/>
          </a:xfrm>
        </p:grpSpPr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57D82D78-849E-4EC2-B393-6D7C9EDEB6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667737"/>
              <a:ext cx="12192000" cy="1485045"/>
            </a:xfrm>
            <a:prstGeom prst="rect">
              <a:avLst/>
            </a:prstGeom>
            <a:solidFill>
              <a:schemeClr val="accent1">
                <a:alpha val="10000"/>
              </a:schemeClr>
            </a:solidFill>
            <a:ln w="25400"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33B489F-2854-481C-B227-9136EAABEBD9}"/>
                </a:ext>
              </a:extLst>
            </p:cNvPr>
            <p:cNvCxnSpPr/>
            <p:nvPr/>
          </p:nvCxnSpPr>
          <p:spPr>
            <a:xfrm>
              <a:off x="0" y="3667737"/>
              <a:ext cx="12192000" cy="0"/>
            </a:xfrm>
            <a:prstGeom prst="line">
              <a:avLst/>
            </a:prstGeom>
            <a:ln w="12700">
              <a:solidFill>
                <a:schemeClr val="accent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46C3495-D5EC-4162-B6EB-E7D47C104A61}"/>
                </a:ext>
              </a:extLst>
            </p:cNvPr>
            <p:cNvCxnSpPr/>
            <p:nvPr/>
          </p:nvCxnSpPr>
          <p:spPr>
            <a:xfrm>
              <a:off x="-1748" y="5152782"/>
              <a:ext cx="12192000" cy="0"/>
            </a:xfrm>
            <a:prstGeom prst="line">
              <a:avLst/>
            </a:prstGeom>
            <a:ln w="12700">
              <a:solidFill>
                <a:schemeClr val="accent1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E9410054-25E3-4688-BDA2-E2949271F98B}"/>
              </a:ext>
            </a:extLst>
          </p:cNvPr>
          <p:cNvSpPr/>
          <p:nvPr/>
        </p:nvSpPr>
        <p:spPr>
          <a:xfrm>
            <a:off x="2155967" y="2320272"/>
            <a:ext cx="3473308" cy="967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600" b="1" dirty="0"/>
              <a:t>Subtitle is here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2EB614-7753-417E-A6DB-373FECE48D8D}"/>
              </a:ext>
            </a:extLst>
          </p:cNvPr>
          <p:cNvSpPr/>
          <p:nvPr/>
        </p:nvSpPr>
        <p:spPr>
          <a:xfrm>
            <a:off x="2155967" y="3680880"/>
            <a:ext cx="3473308" cy="967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600" b="1" dirty="0"/>
              <a:t>Subtitle is here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400" dirty="0"/>
              <a:t>Distant orb has power to raise and purify our thoughts like.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DEB0236-7DDE-40C4-A937-FDA76299CED6}"/>
              </a:ext>
            </a:extLst>
          </p:cNvPr>
          <p:cNvSpPr/>
          <p:nvPr/>
        </p:nvSpPr>
        <p:spPr>
          <a:xfrm>
            <a:off x="2155967" y="5102737"/>
            <a:ext cx="3473308" cy="967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600" b="1" dirty="0"/>
              <a:t>Subtitle is here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Some distant orb has power to raise and purify our thoughts like a strain.</a:t>
            </a: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28AC2F4E-6A3F-465C-AE2C-9858E35AAC71}"/>
              </a:ext>
            </a:extLst>
          </p:cNvPr>
          <p:cNvSpPr>
            <a:spLocks/>
          </p:cNvSpPr>
          <p:nvPr/>
        </p:nvSpPr>
        <p:spPr bwMode="auto">
          <a:xfrm>
            <a:off x="5724525" y="3930704"/>
            <a:ext cx="5703274" cy="560958"/>
          </a:xfrm>
          <a:custGeom>
            <a:avLst/>
            <a:gdLst>
              <a:gd name="T0" fmla="*/ 453 w 10000"/>
              <a:gd name="T1" fmla="*/ 0 h 905"/>
              <a:gd name="T2" fmla="*/ 9548 w 10000"/>
              <a:gd name="T3" fmla="*/ 0 h 905"/>
              <a:gd name="T4" fmla="*/ 10000 w 10000"/>
              <a:gd name="T5" fmla="*/ 452 h 905"/>
              <a:gd name="T6" fmla="*/ 10000 w 10000"/>
              <a:gd name="T7" fmla="*/ 452 h 905"/>
              <a:gd name="T8" fmla="*/ 9548 w 10000"/>
              <a:gd name="T9" fmla="*/ 905 h 905"/>
              <a:gd name="T10" fmla="*/ 453 w 10000"/>
              <a:gd name="T11" fmla="*/ 905 h 905"/>
              <a:gd name="T12" fmla="*/ 0 w 10000"/>
              <a:gd name="T13" fmla="*/ 452 h 905"/>
              <a:gd name="T14" fmla="*/ 0 w 10000"/>
              <a:gd name="T15" fmla="*/ 452 h 905"/>
              <a:gd name="T16" fmla="*/ 453 w 10000"/>
              <a:gd name="T17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00" h="905">
                <a:moveTo>
                  <a:pt x="453" y="0"/>
                </a:moveTo>
                <a:lnTo>
                  <a:pt x="9548" y="0"/>
                </a:lnTo>
                <a:cubicBezTo>
                  <a:pt x="9797" y="0"/>
                  <a:pt x="10000" y="203"/>
                  <a:pt x="10000" y="452"/>
                </a:cubicBezTo>
                <a:lnTo>
                  <a:pt x="10000" y="452"/>
                </a:lnTo>
                <a:cubicBezTo>
                  <a:pt x="10000" y="701"/>
                  <a:pt x="9797" y="905"/>
                  <a:pt x="9548" y="905"/>
                </a:cubicBezTo>
                <a:lnTo>
                  <a:pt x="453" y="905"/>
                </a:lnTo>
                <a:cubicBezTo>
                  <a:pt x="204" y="905"/>
                  <a:pt x="0" y="701"/>
                  <a:pt x="0" y="452"/>
                </a:cubicBezTo>
                <a:lnTo>
                  <a:pt x="0" y="452"/>
                </a:lnTo>
                <a:cubicBezTo>
                  <a:pt x="0" y="203"/>
                  <a:pt x="204" y="0"/>
                  <a:pt x="453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>
            <a:solidFill>
              <a:schemeClr val="tx1">
                <a:alpha val="2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0">
            <a:extLst>
              <a:ext uri="{FF2B5EF4-FFF2-40B4-BE49-F238E27FC236}">
                <a16:creationId xmlns:a16="http://schemas.microsoft.com/office/drawing/2014/main" id="{2C75FCAD-7B80-4EE0-9652-0B449A4E14E9}"/>
              </a:ext>
            </a:extLst>
          </p:cNvPr>
          <p:cNvSpPr>
            <a:spLocks/>
          </p:cNvSpPr>
          <p:nvPr/>
        </p:nvSpPr>
        <p:spPr bwMode="auto">
          <a:xfrm>
            <a:off x="5724525" y="3930704"/>
            <a:ext cx="2567860" cy="560958"/>
          </a:xfrm>
          <a:custGeom>
            <a:avLst/>
            <a:gdLst>
              <a:gd name="T0" fmla="*/ 453 w 4500"/>
              <a:gd name="T1" fmla="*/ 0 h 905"/>
              <a:gd name="T2" fmla="*/ 4048 w 4500"/>
              <a:gd name="T3" fmla="*/ 0 h 905"/>
              <a:gd name="T4" fmla="*/ 4500 w 4500"/>
              <a:gd name="T5" fmla="*/ 452 h 905"/>
              <a:gd name="T6" fmla="*/ 4500 w 4500"/>
              <a:gd name="T7" fmla="*/ 452 h 905"/>
              <a:gd name="T8" fmla="*/ 4048 w 4500"/>
              <a:gd name="T9" fmla="*/ 905 h 905"/>
              <a:gd name="T10" fmla="*/ 453 w 4500"/>
              <a:gd name="T11" fmla="*/ 905 h 905"/>
              <a:gd name="T12" fmla="*/ 0 w 4500"/>
              <a:gd name="T13" fmla="*/ 452 h 905"/>
              <a:gd name="T14" fmla="*/ 0 w 4500"/>
              <a:gd name="T15" fmla="*/ 452 h 905"/>
              <a:gd name="T16" fmla="*/ 453 w 4500"/>
              <a:gd name="T17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00" h="905">
                <a:moveTo>
                  <a:pt x="453" y="0"/>
                </a:moveTo>
                <a:lnTo>
                  <a:pt x="4048" y="0"/>
                </a:lnTo>
                <a:cubicBezTo>
                  <a:pt x="4297" y="0"/>
                  <a:pt x="4500" y="203"/>
                  <a:pt x="4500" y="452"/>
                </a:cubicBezTo>
                <a:lnTo>
                  <a:pt x="4500" y="452"/>
                </a:lnTo>
                <a:cubicBezTo>
                  <a:pt x="4500" y="701"/>
                  <a:pt x="4297" y="905"/>
                  <a:pt x="4048" y="905"/>
                </a:cubicBezTo>
                <a:lnTo>
                  <a:pt x="453" y="905"/>
                </a:lnTo>
                <a:cubicBezTo>
                  <a:pt x="204" y="905"/>
                  <a:pt x="0" y="701"/>
                  <a:pt x="0" y="452"/>
                </a:cubicBezTo>
                <a:lnTo>
                  <a:pt x="0" y="452"/>
                </a:lnTo>
                <a:cubicBezTo>
                  <a:pt x="0" y="203"/>
                  <a:pt x="204" y="0"/>
                  <a:pt x="453" y="0"/>
                </a:cubicBezTo>
                <a:close/>
              </a:path>
            </a:pathLst>
          </a:custGeom>
          <a:solidFill>
            <a:schemeClr val="accent1"/>
          </a:solidFill>
          <a:ln w="12700">
            <a:solidFill>
              <a:schemeClr val="tx1">
                <a:alpha val="20000"/>
              </a:schemeClr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45%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F8A830F-590A-4F36-A69F-835792433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608" y="5143859"/>
            <a:ext cx="475048" cy="79055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DC371C0-43FD-421F-82E3-9EDB32B62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14" y="3754294"/>
            <a:ext cx="650903" cy="79095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3CE3FED-CF93-45D3-A419-B5ED54528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67" y="2364466"/>
            <a:ext cx="735250" cy="7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23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arp dir="in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0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1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1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12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12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12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24" grpId="0" animBg="1"/>
          <p:bldP spid="23" grpId="0" animBg="1"/>
          <p:bldP spid="26" grpId="0" animBg="1"/>
          <p:bldP spid="20" grpId="0"/>
          <p:bldP spid="32" grpId="0"/>
          <p:bldP spid="33" grpId="0"/>
          <p:bldP spid="22" grpId="0" animBg="1"/>
          <p:bldP spid="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12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1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3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12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43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125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12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24" grpId="0" animBg="1"/>
          <p:bldP spid="23" grpId="0" animBg="1"/>
          <p:bldP spid="26" grpId="0" animBg="1"/>
          <p:bldP spid="20" grpId="0"/>
          <p:bldP spid="32" grpId="0"/>
          <p:bldP spid="33" grpId="0"/>
          <p:bldP spid="22" grpId="0" animBg="1"/>
          <p:bldP spid="25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Subitle</a:t>
            </a:r>
            <a:r>
              <a:rPr lang="en-US" dirty="0"/>
              <a:t> is here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17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09CC00FA-12B0-4783-A98B-CDB7E4244ABE}"/>
              </a:ext>
            </a:extLst>
          </p:cNvPr>
          <p:cNvSpPr>
            <a:spLocks/>
          </p:cNvSpPr>
          <p:nvPr/>
        </p:nvSpPr>
        <p:spPr bwMode="auto">
          <a:xfrm>
            <a:off x="3724275" y="2904005"/>
            <a:ext cx="2476500" cy="1146175"/>
          </a:xfrm>
          <a:custGeom>
            <a:avLst/>
            <a:gdLst>
              <a:gd name="T0" fmla="*/ 2254 w 9843"/>
              <a:gd name="T1" fmla="*/ 0 h 4509"/>
              <a:gd name="T2" fmla="*/ 7588 w 9843"/>
              <a:gd name="T3" fmla="*/ 0 h 4509"/>
              <a:gd name="T4" fmla="*/ 9843 w 9843"/>
              <a:gd name="T5" fmla="*/ 2255 h 4509"/>
              <a:gd name="T6" fmla="*/ 9843 w 9843"/>
              <a:gd name="T7" fmla="*/ 2255 h 4509"/>
              <a:gd name="T8" fmla="*/ 7588 w 9843"/>
              <a:gd name="T9" fmla="*/ 4509 h 4509"/>
              <a:gd name="T10" fmla="*/ 2254 w 9843"/>
              <a:gd name="T11" fmla="*/ 4509 h 4509"/>
              <a:gd name="T12" fmla="*/ 0 w 9843"/>
              <a:gd name="T13" fmla="*/ 2255 h 4509"/>
              <a:gd name="T14" fmla="*/ 0 w 9843"/>
              <a:gd name="T15" fmla="*/ 2255 h 4509"/>
              <a:gd name="T16" fmla="*/ 2254 w 9843"/>
              <a:gd name="T17" fmla="*/ 0 h 4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43" h="4509">
                <a:moveTo>
                  <a:pt x="2254" y="0"/>
                </a:moveTo>
                <a:lnTo>
                  <a:pt x="7588" y="0"/>
                </a:lnTo>
                <a:cubicBezTo>
                  <a:pt x="8828" y="0"/>
                  <a:pt x="9843" y="1015"/>
                  <a:pt x="9843" y="2255"/>
                </a:cubicBezTo>
                <a:lnTo>
                  <a:pt x="9843" y="2255"/>
                </a:lnTo>
                <a:cubicBezTo>
                  <a:pt x="9843" y="3494"/>
                  <a:pt x="8828" y="4509"/>
                  <a:pt x="7588" y="4509"/>
                </a:cubicBezTo>
                <a:lnTo>
                  <a:pt x="2254" y="4509"/>
                </a:lnTo>
                <a:cubicBezTo>
                  <a:pt x="1015" y="4509"/>
                  <a:pt x="0" y="3494"/>
                  <a:pt x="0" y="2255"/>
                </a:cubicBezTo>
                <a:lnTo>
                  <a:pt x="0" y="2255"/>
                </a:lnTo>
                <a:cubicBezTo>
                  <a:pt x="0" y="1015"/>
                  <a:pt x="1015" y="0"/>
                  <a:pt x="2254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57200" tIns="45720" rIns="45720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A peep at some distant orb</a:t>
            </a:r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02FCB60-BB43-464F-94DC-CD54FE2BC123}"/>
              </a:ext>
            </a:extLst>
          </p:cNvPr>
          <p:cNvSpPr>
            <a:spLocks/>
          </p:cNvSpPr>
          <p:nvPr/>
        </p:nvSpPr>
        <p:spPr bwMode="auto">
          <a:xfrm>
            <a:off x="3724275" y="4180355"/>
            <a:ext cx="2476500" cy="1146175"/>
          </a:xfrm>
          <a:custGeom>
            <a:avLst/>
            <a:gdLst>
              <a:gd name="T0" fmla="*/ 2254 w 9843"/>
              <a:gd name="T1" fmla="*/ 0 h 4508"/>
              <a:gd name="T2" fmla="*/ 7588 w 9843"/>
              <a:gd name="T3" fmla="*/ 0 h 4508"/>
              <a:gd name="T4" fmla="*/ 9843 w 9843"/>
              <a:gd name="T5" fmla="*/ 2254 h 4508"/>
              <a:gd name="T6" fmla="*/ 9843 w 9843"/>
              <a:gd name="T7" fmla="*/ 2254 h 4508"/>
              <a:gd name="T8" fmla="*/ 7588 w 9843"/>
              <a:gd name="T9" fmla="*/ 4508 h 4508"/>
              <a:gd name="T10" fmla="*/ 2254 w 9843"/>
              <a:gd name="T11" fmla="*/ 4508 h 4508"/>
              <a:gd name="T12" fmla="*/ 0 w 9843"/>
              <a:gd name="T13" fmla="*/ 2254 h 4508"/>
              <a:gd name="T14" fmla="*/ 0 w 9843"/>
              <a:gd name="T15" fmla="*/ 2254 h 4508"/>
              <a:gd name="T16" fmla="*/ 2254 w 9843"/>
              <a:gd name="T17" fmla="*/ 0 h 4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43" h="4508">
                <a:moveTo>
                  <a:pt x="2254" y="0"/>
                </a:moveTo>
                <a:lnTo>
                  <a:pt x="7588" y="0"/>
                </a:lnTo>
                <a:cubicBezTo>
                  <a:pt x="8828" y="0"/>
                  <a:pt x="9843" y="1014"/>
                  <a:pt x="9843" y="2254"/>
                </a:cubicBezTo>
                <a:lnTo>
                  <a:pt x="9843" y="2254"/>
                </a:lnTo>
                <a:cubicBezTo>
                  <a:pt x="9843" y="3494"/>
                  <a:pt x="8828" y="4508"/>
                  <a:pt x="7588" y="4508"/>
                </a:cubicBezTo>
                <a:lnTo>
                  <a:pt x="2254" y="4508"/>
                </a:lnTo>
                <a:cubicBezTo>
                  <a:pt x="1015" y="4508"/>
                  <a:pt x="0" y="3494"/>
                  <a:pt x="0" y="2254"/>
                </a:cubicBezTo>
                <a:lnTo>
                  <a:pt x="0" y="2254"/>
                </a:lnTo>
                <a:cubicBezTo>
                  <a:pt x="0" y="1014"/>
                  <a:pt x="1015" y="0"/>
                  <a:pt x="2254" y="0"/>
                </a:cubicBezTo>
                <a:close/>
              </a:path>
            </a:pathLst>
          </a:custGeom>
          <a:noFill/>
          <a:ln w="12700" cap="flat">
            <a:solidFill>
              <a:schemeClr val="accent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57200" tIns="45720" rIns="45720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Orb has power to raise and  purify</a:t>
            </a: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0C4F1241-25AD-4AC0-85FF-BDA786211783}"/>
              </a:ext>
            </a:extLst>
          </p:cNvPr>
          <p:cNvSpPr>
            <a:spLocks/>
          </p:cNvSpPr>
          <p:nvPr/>
        </p:nvSpPr>
        <p:spPr bwMode="auto">
          <a:xfrm>
            <a:off x="7134225" y="2904005"/>
            <a:ext cx="4244975" cy="1146175"/>
          </a:xfrm>
          <a:custGeom>
            <a:avLst/>
            <a:gdLst>
              <a:gd name="T0" fmla="*/ 2254 w 16870"/>
              <a:gd name="T1" fmla="*/ 0 h 4509"/>
              <a:gd name="T2" fmla="*/ 14615 w 16870"/>
              <a:gd name="T3" fmla="*/ 0 h 4509"/>
              <a:gd name="T4" fmla="*/ 16870 w 16870"/>
              <a:gd name="T5" fmla="*/ 2255 h 4509"/>
              <a:gd name="T6" fmla="*/ 16870 w 16870"/>
              <a:gd name="T7" fmla="*/ 2255 h 4509"/>
              <a:gd name="T8" fmla="*/ 14615 w 16870"/>
              <a:gd name="T9" fmla="*/ 4509 h 4509"/>
              <a:gd name="T10" fmla="*/ 2254 w 16870"/>
              <a:gd name="T11" fmla="*/ 4509 h 4509"/>
              <a:gd name="T12" fmla="*/ 0 w 16870"/>
              <a:gd name="T13" fmla="*/ 2255 h 4509"/>
              <a:gd name="T14" fmla="*/ 0 w 16870"/>
              <a:gd name="T15" fmla="*/ 2255 h 4509"/>
              <a:gd name="T16" fmla="*/ 2254 w 16870"/>
              <a:gd name="T17" fmla="*/ 0 h 4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870" h="4509">
                <a:moveTo>
                  <a:pt x="2254" y="0"/>
                </a:moveTo>
                <a:lnTo>
                  <a:pt x="14615" y="0"/>
                </a:lnTo>
                <a:cubicBezTo>
                  <a:pt x="15855" y="0"/>
                  <a:pt x="16870" y="1015"/>
                  <a:pt x="16870" y="2255"/>
                </a:cubicBezTo>
                <a:lnTo>
                  <a:pt x="16870" y="2255"/>
                </a:lnTo>
                <a:cubicBezTo>
                  <a:pt x="16870" y="3494"/>
                  <a:pt x="15855" y="4509"/>
                  <a:pt x="14615" y="4509"/>
                </a:cubicBezTo>
                <a:lnTo>
                  <a:pt x="2254" y="4509"/>
                </a:lnTo>
                <a:cubicBezTo>
                  <a:pt x="1014" y="4509"/>
                  <a:pt x="0" y="3494"/>
                  <a:pt x="0" y="2255"/>
                </a:cubicBezTo>
                <a:lnTo>
                  <a:pt x="0" y="2255"/>
                </a:lnTo>
                <a:cubicBezTo>
                  <a:pt x="0" y="1015"/>
                  <a:pt x="1014" y="0"/>
                  <a:pt x="22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365760" tIns="45720" rIns="365760" bIns="4572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 and </a:t>
            </a:r>
            <a:r>
              <a:rPr lang="en-US" sz="1400"/>
              <a:t>purify our.</a:t>
            </a:r>
            <a:endParaRPr lang="en-US" sz="1400" dirty="0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F56C9831-93A0-4700-A0CA-D1242913E8FE}"/>
              </a:ext>
            </a:extLst>
          </p:cNvPr>
          <p:cNvSpPr>
            <a:spLocks/>
          </p:cNvSpPr>
          <p:nvPr/>
        </p:nvSpPr>
        <p:spPr bwMode="auto">
          <a:xfrm>
            <a:off x="7134225" y="4180355"/>
            <a:ext cx="4244975" cy="1146175"/>
          </a:xfrm>
          <a:custGeom>
            <a:avLst/>
            <a:gdLst>
              <a:gd name="T0" fmla="*/ 2254 w 16870"/>
              <a:gd name="T1" fmla="*/ 0 h 4508"/>
              <a:gd name="T2" fmla="*/ 14615 w 16870"/>
              <a:gd name="T3" fmla="*/ 0 h 4508"/>
              <a:gd name="T4" fmla="*/ 16870 w 16870"/>
              <a:gd name="T5" fmla="*/ 2254 h 4508"/>
              <a:gd name="T6" fmla="*/ 16870 w 16870"/>
              <a:gd name="T7" fmla="*/ 2254 h 4508"/>
              <a:gd name="T8" fmla="*/ 14615 w 16870"/>
              <a:gd name="T9" fmla="*/ 4508 h 4508"/>
              <a:gd name="T10" fmla="*/ 2254 w 16870"/>
              <a:gd name="T11" fmla="*/ 4508 h 4508"/>
              <a:gd name="T12" fmla="*/ 0 w 16870"/>
              <a:gd name="T13" fmla="*/ 2254 h 4508"/>
              <a:gd name="T14" fmla="*/ 0 w 16870"/>
              <a:gd name="T15" fmla="*/ 2254 h 4508"/>
              <a:gd name="T16" fmla="*/ 2254 w 16870"/>
              <a:gd name="T17" fmla="*/ 0 h 4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870" h="4508">
                <a:moveTo>
                  <a:pt x="2254" y="0"/>
                </a:moveTo>
                <a:lnTo>
                  <a:pt x="14615" y="0"/>
                </a:lnTo>
                <a:cubicBezTo>
                  <a:pt x="15855" y="0"/>
                  <a:pt x="16870" y="1014"/>
                  <a:pt x="16870" y="2254"/>
                </a:cubicBezTo>
                <a:lnTo>
                  <a:pt x="16870" y="2254"/>
                </a:lnTo>
                <a:cubicBezTo>
                  <a:pt x="16870" y="3494"/>
                  <a:pt x="15855" y="4508"/>
                  <a:pt x="14615" y="4508"/>
                </a:cubicBezTo>
                <a:lnTo>
                  <a:pt x="2254" y="4508"/>
                </a:lnTo>
                <a:cubicBezTo>
                  <a:pt x="1014" y="4508"/>
                  <a:pt x="0" y="3494"/>
                  <a:pt x="0" y="2254"/>
                </a:cubicBezTo>
                <a:lnTo>
                  <a:pt x="0" y="2254"/>
                </a:lnTo>
                <a:cubicBezTo>
                  <a:pt x="0" y="1014"/>
                  <a:pt x="1014" y="0"/>
                  <a:pt x="225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365760" tIns="45720" rIns="365760" bIns="4572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1"/>
                </a:solidFill>
              </a:rPr>
              <a:t>Orb has power to raise and  purify our thoughts like a strain </a:t>
            </a:r>
            <a:r>
              <a:rPr lang="en-US" sz="1400">
                <a:solidFill>
                  <a:schemeClr val="bg1"/>
                </a:solidFill>
              </a:rPr>
              <a:t>of sacre.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690D69A0-A063-46D6-97EE-9F756BF6399D}"/>
              </a:ext>
            </a:extLst>
          </p:cNvPr>
          <p:cNvSpPr>
            <a:spLocks/>
          </p:cNvSpPr>
          <p:nvPr/>
        </p:nvSpPr>
        <p:spPr bwMode="auto">
          <a:xfrm>
            <a:off x="6356350" y="3345330"/>
            <a:ext cx="622300" cy="263525"/>
          </a:xfrm>
          <a:custGeom>
            <a:avLst/>
            <a:gdLst>
              <a:gd name="T0" fmla="*/ 1167 w 2477"/>
              <a:gd name="T1" fmla="*/ 0 h 1039"/>
              <a:gd name="T2" fmla="*/ 0 w 2477"/>
              <a:gd name="T3" fmla="*/ 520 h 1039"/>
              <a:gd name="T4" fmla="*/ 1167 w 2477"/>
              <a:gd name="T5" fmla="*/ 1039 h 1039"/>
              <a:gd name="T6" fmla="*/ 1167 w 2477"/>
              <a:gd name="T7" fmla="*/ 779 h 1039"/>
              <a:gd name="T8" fmla="*/ 1250 w 2477"/>
              <a:gd name="T9" fmla="*/ 779 h 1039"/>
              <a:gd name="T10" fmla="*/ 2477 w 2477"/>
              <a:gd name="T11" fmla="*/ 974 h 1039"/>
              <a:gd name="T12" fmla="*/ 2477 w 2477"/>
              <a:gd name="T13" fmla="*/ 520 h 1039"/>
              <a:gd name="T14" fmla="*/ 2477 w 2477"/>
              <a:gd name="T15" fmla="*/ 65 h 1039"/>
              <a:gd name="T16" fmla="*/ 1250 w 2477"/>
              <a:gd name="T17" fmla="*/ 260 h 1039"/>
              <a:gd name="T18" fmla="*/ 1167 w 2477"/>
              <a:gd name="T19" fmla="*/ 260 h 1039"/>
              <a:gd name="T20" fmla="*/ 1167 w 2477"/>
              <a:gd name="T21" fmla="*/ 0 h 1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77" h="1039">
                <a:moveTo>
                  <a:pt x="1167" y="0"/>
                </a:moveTo>
                <a:lnTo>
                  <a:pt x="0" y="520"/>
                </a:lnTo>
                <a:lnTo>
                  <a:pt x="1167" y="1039"/>
                </a:lnTo>
                <a:lnTo>
                  <a:pt x="1167" y="779"/>
                </a:lnTo>
                <a:lnTo>
                  <a:pt x="1250" y="779"/>
                </a:lnTo>
                <a:cubicBezTo>
                  <a:pt x="1784" y="792"/>
                  <a:pt x="2171" y="866"/>
                  <a:pt x="2477" y="974"/>
                </a:cubicBezTo>
                <a:lnTo>
                  <a:pt x="2477" y="520"/>
                </a:lnTo>
                <a:lnTo>
                  <a:pt x="2477" y="65"/>
                </a:lnTo>
                <a:cubicBezTo>
                  <a:pt x="2171" y="173"/>
                  <a:pt x="1784" y="247"/>
                  <a:pt x="1250" y="260"/>
                </a:cubicBezTo>
                <a:lnTo>
                  <a:pt x="1167" y="260"/>
                </a:lnTo>
                <a:lnTo>
                  <a:pt x="1167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9B556EBA-E0E3-4DA0-9696-86B51626C822}"/>
              </a:ext>
            </a:extLst>
          </p:cNvPr>
          <p:cNvSpPr>
            <a:spLocks/>
          </p:cNvSpPr>
          <p:nvPr/>
        </p:nvSpPr>
        <p:spPr bwMode="auto">
          <a:xfrm>
            <a:off x="6356350" y="4621680"/>
            <a:ext cx="622300" cy="263525"/>
          </a:xfrm>
          <a:custGeom>
            <a:avLst/>
            <a:gdLst>
              <a:gd name="T0" fmla="*/ 1167 w 2477"/>
              <a:gd name="T1" fmla="*/ 0 h 1038"/>
              <a:gd name="T2" fmla="*/ 0 w 2477"/>
              <a:gd name="T3" fmla="*/ 519 h 1038"/>
              <a:gd name="T4" fmla="*/ 1167 w 2477"/>
              <a:gd name="T5" fmla="*/ 1038 h 1038"/>
              <a:gd name="T6" fmla="*/ 1167 w 2477"/>
              <a:gd name="T7" fmla="*/ 779 h 1038"/>
              <a:gd name="T8" fmla="*/ 1250 w 2477"/>
              <a:gd name="T9" fmla="*/ 779 h 1038"/>
              <a:gd name="T10" fmla="*/ 2477 w 2477"/>
              <a:gd name="T11" fmla="*/ 974 h 1038"/>
              <a:gd name="T12" fmla="*/ 2477 w 2477"/>
              <a:gd name="T13" fmla="*/ 519 h 1038"/>
              <a:gd name="T14" fmla="*/ 2477 w 2477"/>
              <a:gd name="T15" fmla="*/ 65 h 1038"/>
              <a:gd name="T16" fmla="*/ 1250 w 2477"/>
              <a:gd name="T17" fmla="*/ 259 h 1038"/>
              <a:gd name="T18" fmla="*/ 1167 w 2477"/>
              <a:gd name="T19" fmla="*/ 259 h 1038"/>
              <a:gd name="T20" fmla="*/ 1167 w 2477"/>
              <a:gd name="T21" fmla="*/ 0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77" h="1038">
                <a:moveTo>
                  <a:pt x="1167" y="0"/>
                </a:moveTo>
                <a:lnTo>
                  <a:pt x="0" y="519"/>
                </a:lnTo>
                <a:lnTo>
                  <a:pt x="1167" y="1038"/>
                </a:lnTo>
                <a:lnTo>
                  <a:pt x="1167" y="779"/>
                </a:lnTo>
                <a:lnTo>
                  <a:pt x="1250" y="779"/>
                </a:lnTo>
                <a:cubicBezTo>
                  <a:pt x="1784" y="792"/>
                  <a:pt x="2171" y="866"/>
                  <a:pt x="2477" y="974"/>
                </a:cubicBezTo>
                <a:lnTo>
                  <a:pt x="2477" y="519"/>
                </a:lnTo>
                <a:lnTo>
                  <a:pt x="2477" y="65"/>
                </a:lnTo>
                <a:cubicBezTo>
                  <a:pt x="2171" y="172"/>
                  <a:pt x="1784" y="246"/>
                  <a:pt x="1250" y="259"/>
                </a:cubicBezTo>
                <a:lnTo>
                  <a:pt x="1167" y="259"/>
                </a:lnTo>
                <a:lnTo>
                  <a:pt x="1167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6AA000FB-DC5A-4D16-BB07-462D5B296B88}"/>
              </a:ext>
            </a:extLst>
          </p:cNvPr>
          <p:cNvSpPr>
            <a:spLocks/>
          </p:cNvSpPr>
          <p:nvPr/>
        </p:nvSpPr>
        <p:spPr bwMode="auto">
          <a:xfrm>
            <a:off x="808038" y="3277068"/>
            <a:ext cx="2916238" cy="1677988"/>
          </a:xfrm>
          <a:custGeom>
            <a:avLst/>
            <a:gdLst>
              <a:gd name="T0" fmla="*/ 11583 w 11583"/>
              <a:gd name="T1" fmla="*/ 1175 h 6594"/>
              <a:gd name="T2" fmla="*/ 9682 w 11583"/>
              <a:gd name="T3" fmla="*/ 3076 h 6594"/>
              <a:gd name="T4" fmla="*/ 6586 w 11583"/>
              <a:gd name="T5" fmla="*/ 3076 h 6594"/>
              <a:gd name="T6" fmla="*/ 3297 w 11583"/>
              <a:gd name="T7" fmla="*/ 0 h 6594"/>
              <a:gd name="T8" fmla="*/ 0 w 11583"/>
              <a:gd name="T9" fmla="*/ 3297 h 6594"/>
              <a:gd name="T10" fmla="*/ 3297 w 11583"/>
              <a:gd name="T11" fmla="*/ 6594 h 6594"/>
              <a:gd name="T12" fmla="*/ 6582 w 11583"/>
              <a:gd name="T13" fmla="*/ 3569 h 6594"/>
              <a:gd name="T14" fmla="*/ 9682 w 11583"/>
              <a:gd name="T15" fmla="*/ 3569 h 6594"/>
              <a:gd name="T16" fmla="*/ 11583 w 11583"/>
              <a:gd name="T17" fmla="*/ 5470 h 6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583" h="6594">
                <a:moveTo>
                  <a:pt x="11583" y="1175"/>
                </a:moveTo>
                <a:cubicBezTo>
                  <a:pt x="11583" y="2220"/>
                  <a:pt x="10727" y="3076"/>
                  <a:pt x="9682" y="3076"/>
                </a:cubicBezTo>
                <a:lnTo>
                  <a:pt x="6586" y="3076"/>
                </a:lnTo>
                <a:cubicBezTo>
                  <a:pt x="6472" y="1358"/>
                  <a:pt x="5080" y="0"/>
                  <a:pt x="3297" y="0"/>
                </a:cubicBezTo>
                <a:cubicBezTo>
                  <a:pt x="1513" y="0"/>
                  <a:pt x="0" y="1476"/>
                  <a:pt x="0" y="3297"/>
                </a:cubicBezTo>
                <a:cubicBezTo>
                  <a:pt x="0" y="5118"/>
                  <a:pt x="1476" y="6594"/>
                  <a:pt x="3297" y="6594"/>
                </a:cubicBezTo>
                <a:cubicBezTo>
                  <a:pt x="5026" y="6594"/>
                  <a:pt x="6444" y="5262"/>
                  <a:pt x="6582" y="3569"/>
                </a:cubicBezTo>
                <a:lnTo>
                  <a:pt x="9682" y="3569"/>
                </a:lnTo>
                <a:cubicBezTo>
                  <a:pt x="10727" y="3569"/>
                  <a:pt x="11583" y="4425"/>
                  <a:pt x="11583" y="5470"/>
                </a:cubicBezTo>
              </a:path>
            </a:pathLst>
          </a:custGeom>
          <a:noFill/>
          <a:ln w="12700" cap="rnd">
            <a:solidFill>
              <a:schemeClr val="accent1">
                <a:alpha val="4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12">
            <a:extLst>
              <a:ext uri="{FF2B5EF4-FFF2-40B4-BE49-F238E27FC236}">
                <a16:creationId xmlns:a16="http://schemas.microsoft.com/office/drawing/2014/main" id="{37E7657F-D8EA-48DB-971A-362A05F7E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375" y="2856380"/>
            <a:ext cx="830263" cy="839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Who</a:t>
            </a:r>
          </a:p>
        </p:txBody>
      </p:sp>
      <p:sp>
        <p:nvSpPr>
          <p:cNvPr id="17" name="Oval 13">
            <a:extLst>
              <a:ext uri="{FF2B5EF4-FFF2-40B4-BE49-F238E27FC236}">
                <a16:creationId xmlns:a16="http://schemas.microsoft.com/office/drawing/2014/main" id="{C9DCD688-CCCF-438E-8D38-0ACC21031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375" y="4534368"/>
            <a:ext cx="830263" cy="8397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Who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C41DB95-BE6D-4281-9EA4-1EC7B5C50D02}"/>
              </a:ext>
            </a:extLst>
          </p:cNvPr>
          <p:cNvGrpSpPr/>
          <p:nvPr/>
        </p:nvGrpSpPr>
        <p:grpSpPr>
          <a:xfrm>
            <a:off x="3513138" y="3264368"/>
            <a:ext cx="420688" cy="584200"/>
            <a:chOff x="3513138" y="3264368"/>
            <a:chExt cx="420688" cy="584200"/>
          </a:xfrm>
        </p:grpSpPr>
        <p:sp>
          <p:nvSpPr>
            <p:cNvPr id="18" name="Oval 14">
              <a:extLst>
                <a:ext uri="{FF2B5EF4-FFF2-40B4-BE49-F238E27FC236}">
                  <a16:creationId xmlns:a16="http://schemas.microsoft.com/office/drawing/2014/main" id="{1E00121C-3AEC-4AA9-BF01-9C6745D94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3138" y="3264368"/>
              <a:ext cx="420688" cy="4254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B4F294E7-464F-4AAD-B0DC-E34524760A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2200" y="3386605"/>
              <a:ext cx="184150" cy="184150"/>
            </a:xfrm>
            <a:custGeom>
              <a:avLst/>
              <a:gdLst>
                <a:gd name="T0" fmla="*/ 637 w 736"/>
                <a:gd name="T1" fmla="*/ 494 h 719"/>
                <a:gd name="T2" fmla="*/ 707 w 736"/>
                <a:gd name="T3" fmla="*/ 488 h 719"/>
                <a:gd name="T4" fmla="*/ 713 w 736"/>
                <a:gd name="T5" fmla="*/ 559 h 719"/>
                <a:gd name="T6" fmla="*/ 558 w 736"/>
                <a:gd name="T7" fmla="*/ 677 h 719"/>
                <a:gd name="T8" fmla="*/ 368 w 736"/>
                <a:gd name="T9" fmla="*/ 719 h 719"/>
                <a:gd name="T10" fmla="*/ 178 w 736"/>
                <a:gd name="T11" fmla="*/ 677 h 719"/>
                <a:gd name="T12" fmla="*/ 23 w 736"/>
                <a:gd name="T13" fmla="*/ 559 h 719"/>
                <a:gd name="T14" fmla="*/ 29 w 736"/>
                <a:gd name="T15" fmla="*/ 488 h 719"/>
                <a:gd name="T16" fmla="*/ 99 w 736"/>
                <a:gd name="T17" fmla="*/ 494 h 719"/>
                <a:gd name="T18" fmla="*/ 220 w 736"/>
                <a:gd name="T19" fmla="*/ 587 h 719"/>
                <a:gd name="T20" fmla="*/ 368 w 736"/>
                <a:gd name="T21" fmla="*/ 619 h 719"/>
                <a:gd name="T22" fmla="*/ 516 w 736"/>
                <a:gd name="T23" fmla="*/ 587 h 719"/>
                <a:gd name="T24" fmla="*/ 637 w 736"/>
                <a:gd name="T25" fmla="*/ 494 h 719"/>
                <a:gd name="T26" fmla="*/ 81 w 736"/>
                <a:gd name="T27" fmla="*/ 0 h 719"/>
                <a:gd name="T28" fmla="*/ 162 w 736"/>
                <a:gd name="T29" fmla="*/ 142 h 719"/>
                <a:gd name="T30" fmla="*/ 81 w 736"/>
                <a:gd name="T31" fmla="*/ 283 h 719"/>
                <a:gd name="T32" fmla="*/ 0 w 736"/>
                <a:gd name="T33" fmla="*/ 142 h 719"/>
                <a:gd name="T34" fmla="*/ 81 w 736"/>
                <a:gd name="T35" fmla="*/ 0 h 719"/>
                <a:gd name="T36" fmla="*/ 655 w 736"/>
                <a:gd name="T37" fmla="*/ 0 h 719"/>
                <a:gd name="T38" fmla="*/ 736 w 736"/>
                <a:gd name="T39" fmla="*/ 142 h 719"/>
                <a:gd name="T40" fmla="*/ 655 w 736"/>
                <a:gd name="T41" fmla="*/ 283 h 719"/>
                <a:gd name="T42" fmla="*/ 574 w 736"/>
                <a:gd name="T43" fmla="*/ 142 h 719"/>
                <a:gd name="T44" fmla="*/ 655 w 736"/>
                <a:gd name="T45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6" h="719">
                  <a:moveTo>
                    <a:pt x="637" y="494"/>
                  </a:moveTo>
                  <a:cubicBezTo>
                    <a:pt x="655" y="473"/>
                    <a:pt x="686" y="471"/>
                    <a:pt x="707" y="488"/>
                  </a:cubicBezTo>
                  <a:cubicBezTo>
                    <a:pt x="728" y="506"/>
                    <a:pt x="731" y="537"/>
                    <a:pt x="713" y="559"/>
                  </a:cubicBezTo>
                  <a:cubicBezTo>
                    <a:pt x="671" y="609"/>
                    <a:pt x="618" y="650"/>
                    <a:pt x="558" y="677"/>
                  </a:cubicBezTo>
                  <a:cubicBezTo>
                    <a:pt x="500" y="704"/>
                    <a:pt x="436" y="719"/>
                    <a:pt x="368" y="719"/>
                  </a:cubicBezTo>
                  <a:cubicBezTo>
                    <a:pt x="300" y="719"/>
                    <a:pt x="236" y="704"/>
                    <a:pt x="178" y="677"/>
                  </a:cubicBezTo>
                  <a:cubicBezTo>
                    <a:pt x="118" y="650"/>
                    <a:pt x="65" y="609"/>
                    <a:pt x="23" y="559"/>
                  </a:cubicBezTo>
                  <a:cubicBezTo>
                    <a:pt x="5" y="537"/>
                    <a:pt x="8" y="506"/>
                    <a:pt x="29" y="488"/>
                  </a:cubicBezTo>
                  <a:cubicBezTo>
                    <a:pt x="50" y="471"/>
                    <a:pt x="82" y="473"/>
                    <a:pt x="99" y="494"/>
                  </a:cubicBezTo>
                  <a:cubicBezTo>
                    <a:pt x="132" y="533"/>
                    <a:pt x="173" y="565"/>
                    <a:pt x="220" y="587"/>
                  </a:cubicBezTo>
                  <a:cubicBezTo>
                    <a:pt x="265" y="608"/>
                    <a:pt x="315" y="619"/>
                    <a:pt x="368" y="619"/>
                  </a:cubicBezTo>
                  <a:cubicBezTo>
                    <a:pt x="421" y="619"/>
                    <a:pt x="471" y="608"/>
                    <a:pt x="516" y="587"/>
                  </a:cubicBezTo>
                  <a:cubicBezTo>
                    <a:pt x="563" y="565"/>
                    <a:pt x="604" y="533"/>
                    <a:pt x="637" y="494"/>
                  </a:cubicBezTo>
                  <a:close/>
                  <a:moveTo>
                    <a:pt x="81" y="0"/>
                  </a:moveTo>
                  <a:cubicBezTo>
                    <a:pt x="126" y="0"/>
                    <a:pt x="162" y="63"/>
                    <a:pt x="162" y="142"/>
                  </a:cubicBezTo>
                  <a:cubicBezTo>
                    <a:pt x="162" y="220"/>
                    <a:pt x="126" y="283"/>
                    <a:pt x="81" y="283"/>
                  </a:cubicBezTo>
                  <a:cubicBezTo>
                    <a:pt x="36" y="283"/>
                    <a:pt x="0" y="220"/>
                    <a:pt x="0" y="142"/>
                  </a:cubicBezTo>
                  <a:cubicBezTo>
                    <a:pt x="0" y="63"/>
                    <a:pt x="36" y="0"/>
                    <a:pt x="81" y="0"/>
                  </a:cubicBezTo>
                  <a:close/>
                  <a:moveTo>
                    <a:pt x="655" y="0"/>
                  </a:moveTo>
                  <a:cubicBezTo>
                    <a:pt x="700" y="0"/>
                    <a:pt x="736" y="63"/>
                    <a:pt x="736" y="142"/>
                  </a:cubicBezTo>
                  <a:cubicBezTo>
                    <a:pt x="736" y="220"/>
                    <a:pt x="700" y="283"/>
                    <a:pt x="655" y="283"/>
                  </a:cubicBezTo>
                  <a:cubicBezTo>
                    <a:pt x="611" y="283"/>
                    <a:pt x="574" y="220"/>
                    <a:pt x="574" y="142"/>
                  </a:cubicBezTo>
                  <a:cubicBezTo>
                    <a:pt x="574" y="63"/>
                    <a:pt x="611" y="0"/>
                    <a:pt x="655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B829C00D-4112-42D9-A63B-B77123736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3807293"/>
              <a:ext cx="50800" cy="41275"/>
            </a:xfrm>
            <a:custGeom>
              <a:avLst/>
              <a:gdLst>
                <a:gd name="T0" fmla="*/ 0 w 201"/>
                <a:gd name="T1" fmla="*/ 39 h 162"/>
                <a:gd name="T2" fmla="*/ 162 w 201"/>
                <a:gd name="T3" fmla="*/ 0 h 162"/>
                <a:gd name="T4" fmla="*/ 201 w 201"/>
                <a:gd name="T5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1" h="162">
                  <a:moveTo>
                    <a:pt x="0" y="39"/>
                  </a:moveTo>
                  <a:lnTo>
                    <a:pt x="162" y="0"/>
                  </a:lnTo>
                  <a:lnTo>
                    <a:pt x="201" y="162"/>
                  </a:lnTo>
                </a:path>
              </a:pathLst>
            </a:custGeom>
            <a:noFill/>
            <a:ln w="12700" cap="rnd">
              <a:solidFill>
                <a:schemeClr val="accent1">
                  <a:alpha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7BEADC1-D55D-4720-985E-39A8847C132F}"/>
              </a:ext>
            </a:extLst>
          </p:cNvPr>
          <p:cNvGrpSpPr/>
          <p:nvPr/>
        </p:nvGrpSpPr>
        <p:grpSpPr>
          <a:xfrm>
            <a:off x="3513138" y="4397843"/>
            <a:ext cx="420688" cy="568325"/>
            <a:chOff x="3513138" y="4397843"/>
            <a:chExt cx="420688" cy="568325"/>
          </a:xfrm>
        </p:grpSpPr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4B12EDEA-EA46-41B3-8290-2A3ECFEE1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3138" y="4540718"/>
              <a:ext cx="420688" cy="4254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B42DDBD-5775-4D96-9499-B80AE7071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2200" y="4662955"/>
              <a:ext cx="184150" cy="185738"/>
            </a:xfrm>
            <a:custGeom>
              <a:avLst/>
              <a:gdLst>
                <a:gd name="T0" fmla="*/ 81 w 736"/>
                <a:gd name="T1" fmla="*/ 0 h 726"/>
                <a:gd name="T2" fmla="*/ 162 w 736"/>
                <a:gd name="T3" fmla="*/ 142 h 726"/>
                <a:gd name="T4" fmla="*/ 81 w 736"/>
                <a:gd name="T5" fmla="*/ 284 h 726"/>
                <a:gd name="T6" fmla="*/ 0 w 736"/>
                <a:gd name="T7" fmla="*/ 142 h 726"/>
                <a:gd name="T8" fmla="*/ 81 w 736"/>
                <a:gd name="T9" fmla="*/ 0 h 726"/>
                <a:gd name="T10" fmla="*/ 655 w 736"/>
                <a:gd name="T11" fmla="*/ 0 h 726"/>
                <a:gd name="T12" fmla="*/ 736 w 736"/>
                <a:gd name="T13" fmla="*/ 142 h 726"/>
                <a:gd name="T14" fmla="*/ 655 w 736"/>
                <a:gd name="T15" fmla="*/ 284 h 726"/>
                <a:gd name="T16" fmla="*/ 574 w 736"/>
                <a:gd name="T17" fmla="*/ 142 h 726"/>
                <a:gd name="T18" fmla="*/ 655 w 736"/>
                <a:gd name="T19" fmla="*/ 0 h 726"/>
                <a:gd name="T20" fmla="*/ 637 w 736"/>
                <a:gd name="T21" fmla="*/ 702 h 726"/>
                <a:gd name="T22" fmla="*/ 707 w 736"/>
                <a:gd name="T23" fmla="*/ 708 h 726"/>
                <a:gd name="T24" fmla="*/ 713 w 736"/>
                <a:gd name="T25" fmla="*/ 638 h 726"/>
                <a:gd name="T26" fmla="*/ 558 w 736"/>
                <a:gd name="T27" fmla="*/ 519 h 726"/>
                <a:gd name="T28" fmla="*/ 368 w 736"/>
                <a:gd name="T29" fmla="*/ 477 h 726"/>
                <a:gd name="T30" fmla="*/ 178 w 736"/>
                <a:gd name="T31" fmla="*/ 519 h 726"/>
                <a:gd name="T32" fmla="*/ 23 w 736"/>
                <a:gd name="T33" fmla="*/ 638 h 726"/>
                <a:gd name="T34" fmla="*/ 29 w 736"/>
                <a:gd name="T35" fmla="*/ 708 h 726"/>
                <a:gd name="T36" fmla="*/ 99 w 736"/>
                <a:gd name="T37" fmla="*/ 702 h 726"/>
                <a:gd name="T38" fmla="*/ 220 w 736"/>
                <a:gd name="T39" fmla="*/ 610 h 726"/>
                <a:gd name="T40" fmla="*/ 368 w 736"/>
                <a:gd name="T41" fmla="*/ 577 h 726"/>
                <a:gd name="T42" fmla="*/ 516 w 736"/>
                <a:gd name="T43" fmla="*/ 610 h 726"/>
                <a:gd name="T44" fmla="*/ 637 w 736"/>
                <a:gd name="T45" fmla="*/ 702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36" h="726">
                  <a:moveTo>
                    <a:pt x="81" y="0"/>
                  </a:moveTo>
                  <a:cubicBezTo>
                    <a:pt x="126" y="0"/>
                    <a:pt x="162" y="64"/>
                    <a:pt x="162" y="142"/>
                  </a:cubicBezTo>
                  <a:cubicBezTo>
                    <a:pt x="162" y="220"/>
                    <a:pt x="126" y="284"/>
                    <a:pt x="81" y="284"/>
                  </a:cubicBezTo>
                  <a:cubicBezTo>
                    <a:pt x="36" y="284"/>
                    <a:pt x="0" y="220"/>
                    <a:pt x="0" y="142"/>
                  </a:cubicBezTo>
                  <a:cubicBezTo>
                    <a:pt x="0" y="64"/>
                    <a:pt x="36" y="0"/>
                    <a:pt x="81" y="0"/>
                  </a:cubicBezTo>
                  <a:close/>
                  <a:moveTo>
                    <a:pt x="655" y="0"/>
                  </a:moveTo>
                  <a:cubicBezTo>
                    <a:pt x="700" y="0"/>
                    <a:pt x="736" y="64"/>
                    <a:pt x="736" y="142"/>
                  </a:cubicBezTo>
                  <a:cubicBezTo>
                    <a:pt x="736" y="220"/>
                    <a:pt x="700" y="284"/>
                    <a:pt x="655" y="284"/>
                  </a:cubicBezTo>
                  <a:cubicBezTo>
                    <a:pt x="611" y="284"/>
                    <a:pt x="574" y="220"/>
                    <a:pt x="574" y="142"/>
                  </a:cubicBezTo>
                  <a:cubicBezTo>
                    <a:pt x="574" y="64"/>
                    <a:pt x="611" y="0"/>
                    <a:pt x="655" y="0"/>
                  </a:cubicBezTo>
                  <a:close/>
                  <a:moveTo>
                    <a:pt x="637" y="702"/>
                  </a:moveTo>
                  <a:cubicBezTo>
                    <a:pt x="655" y="723"/>
                    <a:pt x="686" y="726"/>
                    <a:pt x="707" y="708"/>
                  </a:cubicBezTo>
                  <a:cubicBezTo>
                    <a:pt x="728" y="691"/>
                    <a:pt x="731" y="659"/>
                    <a:pt x="713" y="638"/>
                  </a:cubicBezTo>
                  <a:cubicBezTo>
                    <a:pt x="671" y="588"/>
                    <a:pt x="618" y="547"/>
                    <a:pt x="558" y="519"/>
                  </a:cubicBezTo>
                  <a:cubicBezTo>
                    <a:pt x="500" y="492"/>
                    <a:pt x="436" y="477"/>
                    <a:pt x="368" y="477"/>
                  </a:cubicBezTo>
                  <a:cubicBezTo>
                    <a:pt x="300" y="477"/>
                    <a:pt x="236" y="492"/>
                    <a:pt x="178" y="519"/>
                  </a:cubicBezTo>
                  <a:cubicBezTo>
                    <a:pt x="118" y="547"/>
                    <a:pt x="65" y="588"/>
                    <a:pt x="23" y="638"/>
                  </a:cubicBezTo>
                  <a:cubicBezTo>
                    <a:pt x="5" y="659"/>
                    <a:pt x="8" y="691"/>
                    <a:pt x="29" y="708"/>
                  </a:cubicBezTo>
                  <a:cubicBezTo>
                    <a:pt x="50" y="726"/>
                    <a:pt x="82" y="723"/>
                    <a:pt x="99" y="702"/>
                  </a:cubicBezTo>
                  <a:cubicBezTo>
                    <a:pt x="132" y="663"/>
                    <a:pt x="173" y="632"/>
                    <a:pt x="220" y="610"/>
                  </a:cubicBezTo>
                  <a:cubicBezTo>
                    <a:pt x="265" y="589"/>
                    <a:pt x="315" y="577"/>
                    <a:pt x="368" y="577"/>
                  </a:cubicBezTo>
                  <a:cubicBezTo>
                    <a:pt x="421" y="577"/>
                    <a:pt x="471" y="589"/>
                    <a:pt x="516" y="610"/>
                  </a:cubicBezTo>
                  <a:cubicBezTo>
                    <a:pt x="563" y="632"/>
                    <a:pt x="604" y="663"/>
                    <a:pt x="637" y="7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7C924201-C8CF-419C-9F49-9C5326488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263" y="4397843"/>
              <a:ext cx="50800" cy="39688"/>
            </a:xfrm>
            <a:custGeom>
              <a:avLst/>
              <a:gdLst>
                <a:gd name="T0" fmla="*/ 0 w 201"/>
                <a:gd name="T1" fmla="*/ 123 h 162"/>
                <a:gd name="T2" fmla="*/ 162 w 201"/>
                <a:gd name="T3" fmla="*/ 162 h 162"/>
                <a:gd name="T4" fmla="*/ 201 w 201"/>
                <a:gd name="T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1" h="162">
                  <a:moveTo>
                    <a:pt x="0" y="123"/>
                  </a:moveTo>
                  <a:lnTo>
                    <a:pt x="162" y="162"/>
                  </a:lnTo>
                  <a:lnTo>
                    <a:pt x="201" y="0"/>
                  </a:lnTo>
                </a:path>
              </a:pathLst>
            </a:custGeom>
            <a:noFill/>
            <a:ln w="12700" cap="rnd">
              <a:solidFill>
                <a:schemeClr val="accent1">
                  <a:alpha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00CB3D8-1BC2-4584-9E46-47E0FECC2769}"/>
              </a:ext>
            </a:extLst>
          </p:cNvPr>
          <p:cNvGrpSpPr/>
          <p:nvPr/>
        </p:nvGrpSpPr>
        <p:grpSpPr>
          <a:xfrm>
            <a:off x="796604" y="2183652"/>
            <a:ext cx="8600047" cy="313932"/>
            <a:chOff x="796604" y="2183652"/>
            <a:chExt cx="8600047" cy="31393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68DC779-0A8F-4210-87B8-DB3580CCA6C4}"/>
                </a:ext>
              </a:extLst>
            </p:cNvPr>
            <p:cNvSpPr/>
            <p:nvPr/>
          </p:nvSpPr>
          <p:spPr>
            <a:xfrm>
              <a:off x="4069905" y="2183652"/>
              <a:ext cx="2000548" cy="3139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b="1" dirty="0">
                  <a:solidFill>
                    <a:schemeClr val="tx1">
                      <a:alpha val="70000"/>
                    </a:schemeClr>
                  </a:solidFill>
                </a:rPr>
                <a:t>2. Subtitle is here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4F53B3C-9704-417F-B199-25C61ED881D2}"/>
                </a:ext>
              </a:extLst>
            </p:cNvPr>
            <p:cNvSpPr/>
            <p:nvPr/>
          </p:nvSpPr>
          <p:spPr>
            <a:xfrm>
              <a:off x="796604" y="2183652"/>
              <a:ext cx="1955664" cy="3139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b="1" dirty="0">
                  <a:solidFill>
                    <a:schemeClr val="tx1">
                      <a:alpha val="70000"/>
                    </a:schemeClr>
                  </a:solidFill>
                </a:rPr>
                <a:t>1. Subtitle is here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49B9BA7-A380-4D15-9577-A7E44FA82DDE}"/>
                </a:ext>
              </a:extLst>
            </p:cNvPr>
            <p:cNvSpPr/>
            <p:nvPr/>
          </p:nvSpPr>
          <p:spPr>
            <a:xfrm>
              <a:off x="7388088" y="2183652"/>
              <a:ext cx="2008563" cy="3139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b="1" dirty="0">
                  <a:solidFill>
                    <a:schemeClr val="tx1">
                      <a:alpha val="70000"/>
                    </a:schemeClr>
                  </a:solidFill>
                </a:rPr>
                <a:t>3. Subtitle is here</a:t>
              </a:r>
            </a:p>
          </p:txBody>
        </p:sp>
        <p:sp>
          <p:nvSpPr>
            <p:cNvPr id="45" name="Freeform 23">
              <a:extLst>
                <a:ext uri="{FF2B5EF4-FFF2-40B4-BE49-F238E27FC236}">
                  <a16:creationId xmlns:a16="http://schemas.microsoft.com/office/drawing/2014/main" id="{16C22FDB-9F98-461A-9707-AD22A168C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2824" y="2250131"/>
              <a:ext cx="136525" cy="180975"/>
            </a:xfrm>
            <a:custGeom>
              <a:avLst/>
              <a:gdLst>
                <a:gd name="T0" fmla="*/ 0 w 349"/>
                <a:gd name="T1" fmla="*/ 0 h 487"/>
                <a:gd name="T2" fmla="*/ 349 w 349"/>
                <a:gd name="T3" fmla="*/ 243 h 487"/>
                <a:gd name="T4" fmla="*/ 0 w 349"/>
                <a:gd name="T5" fmla="*/ 487 h 487"/>
                <a:gd name="T6" fmla="*/ 0 w 349"/>
                <a:gd name="T7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9" h="487">
                  <a:moveTo>
                    <a:pt x="0" y="0"/>
                  </a:moveTo>
                  <a:lnTo>
                    <a:pt x="349" y="243"/>
                  </a:lnTo>
                  <a:lnTo>
                    <a:pt x="0" y="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alpha val="70000"/>
                  </a:schemeClr>
                </a:solidFill>
              </a:endParaRPr>
            </a:p>
          </p:txBody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9850ADC2-3216-444D-9EE1-FCDA1816C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1009" y="2250131"/>
              <a:ext cx="136525" cy="180975"/>
            </a:xfrm>
            <a:custGeom>
              <a:avLst/>
              <a:gdLst>
                <a:gd name="T0" fmla="*/ 0 w 349"/>
                <a:gd name="T1" fmla="*/ 0 h 487"/>
                <a:gd name="T2" fmla="*/ 349 w 349"/>
                <a:gd name="T3" fmla="*/ 243 h 487"/>
                <a:gd name="T4" fmla="*/ 0 w 349"/>
                <a:gd name="T5" fmla="*/ 487 h 487"/>
                <a:gd name="T6" fmla="*/ 0 w 349"/>
                <a:gd name="T7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9" h="487">
                  <a:moveTo>
                    <a:pt x="0" y="0"/>
                  </a:moveTo>
                  <a:lnTo>
                    <a:pt x="349" y="243"/>
                  </a:lnTo>
                  <a:lnTo>
                    <a:pt x="0" y="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alpha val="70000"/>
                  </a:schemeClr>
                </a:solidFill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92F3B306-523A-4EBF-8075-CB3626B6A127}"/>
              </a:ext>
            </a:extLst>
          </p:cNvPr>
          <p:cNvSpPr/>
          <p:nvPr/>
        </p:nvSpPr>
        <p:spPr>
          <a:xfrm>
            <a:off x="1143856" y="3956267"/>
            <a:ext cx="8595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71066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4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4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Subtitle is Here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18</a:t>
            </a:fld>
            <a:endParaRPr lang="en-US"/>
          </a:p>
        </p:txBody>
      </p:sp>
      <p:sp>
        <p:nvSpPr>
          <p:cNvPr id="83" name="Oval 58">
            <a:extLst>
              <a:ext uri="{FF2B5EF4-FFF2-40B4-BE49-F238E27FC236}">
                <a16:creationId xmlns:a16="http://schemas.microsoft.com/office/drawing/2014/main" id="{B035C7C2-F351-4E75-BDCE-42D460CF5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3200" y="3022601"/>
            <a:ext cx="2227263" cy="22510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dirty="0"/>
              <a:t>Downfall</a:t>
            </a:r>
          </a:p>
          <a:p>
            <a:pPr algn="ctr">
              <a:lnSpc>
                <a:spcPct val="120000"/>
              </a:lnSpc>
            </a:pPr>
            <a:r>
              <a:rPr lang="en-US" dirty="0"/>
              <a:t>understand</a:t>
            </a:r>
          </a:p>
        </p:txBody>
      </p:sp>
      <p:sp>
        <p:nvSpPr>
          <p:cNvPr id="84" name="Oval 59">
            <a:extLst>
              <a:ext uri="{FF2B5EF4-FFF2-40B4-BE49-F238E27FC236}">
                <a16:creationId xmlns:a16="http://schemas.microsoft.com/office/drawing/2014/main" id="{46FFC2C2-AC8A-4A94-93A2-05B0E8BDDC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1538" y="3022601"/>
            <a:ext cx="2227263" cy="22510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</a:rPr>
              <a:t>A feeling of restraint for individual use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0DF6A0-8AD4-4834-9EBF-1E9FFFD8EA5C}"/>
              </a:ext>
            </a:extLst>
          </p:cNvPr>
          <p:cNvGrpSpPr/>
          <p:nvPr/>
        </p:nvGrpSpPr>
        <p:grpSpPr>
          <a:xfrm>
            <a:off x="811213" y="3338513"/>
            <a:ext cx="2870200" cy="446088"/>
            <a:chOff x="811213" y="3338513"/>
            <a:chExt cx="2870200" cy="446088"/>
          </a:xfrm>
        </p:grpSpPr>
        <p:sp>
          <p:nvSpPr>
            <p:cNvPr id="85" name="Freeform 60">
              <a:extLst>
                <a:ext uri="{FF2B5EF4-FFF2-40B4-BE49-F238E27FC236}">
                  <a16:creationId xmlns:a16="http://schemas.microsoft.com/office/drawing/2014/main" id="{1804204B-D568-4C74-A1FA-1E09104FA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3" y="3338513"/>
              <a:ext cx="2373313" cy="446088"/>
            </a:xfrm>
            <a:custGeom>
              <a:avLst/>
              <a:gdLst>
                <a:gd name="T0" fmla="*/ 804 w 7176"/>
                <a:gd name="T1" fmla="*/ 0 h 1608"/>
                <a:gd name="T2" fmla="*/ 6371 w 7176"/>
                <a:gd name="T3" fmla="*/ 0 h 1608"/>
                <a:gd name="T4" fmla="*/ 7176 w 7176"/>
                <a:gd name="T5" fmla="*/ 804 h 1608"/>
                <a:gd name="T6" fmla="*/ 7176 w 7176"/>
                <a:gd name="T7" fmla="*/ 804 h 1608"/>
                <a:gd name="T8" fmla="*/ 6371 w 7176"/>
                <a:gd name="T9" fmla="*/ 1608 h 1608"/>
                <a:gd name="T10" fmla="*/ 804 w 7176"/>
                <a:gd name="T11" fmla="*/ 1608 h 1608"/>
                <a:gd name="T12" fmla="*/ 0 w 7176"/>
                <a:gd name="T13" fmla="*/ 804 h 1608"/>
                <a:gd name="T14" fmla="*/ 0 w 7176"/>
                <a:gd name="T15" fmla="*/ 804 h 1608"/>
                <a:gd name="T16" fmla="*/ 804 w 7176"/>
                <a:gd name="T1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8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4"/>
                  </a:cubicBezTo>
                  <a:lnTo>
                    <a:pt x="7176" y="804"/>
                  </a:lnTo>
                  <a:cubicBezTo>
                    <a:pt x="7176" y="1246"/>
                    <a:pt x="6814" y="1608"/>
                    <a:pt x="6371" y="1608"/>
                  </a:cubicBezTo>
                  <a:lnTo>
                    <a:pt x="804" y="1608"/>
                  </a:lnTo>
                  <a:cubicBezTo>
                    <a:pt x="362" y="1608"/>
                    <a:pt x="0" y="1246"/>
                    <a:pt x="0" y="804"/>
                  </a:cubicBezTo>
                  <a:lnTo>
                    <a:pt x="0" y="804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/>
                <a:t>Content</a:t>
              </a:r>
            </a:p>
          </p:txBody>
        </p:sp>
        <p:sp>
          <p:nvSpPr>
            <p:cNvPr id="92" name="Freeform 67">
              <a:extLst>
                <a:ext uri="{FF2B5EF4-FFF2-40B4-BE49-F238E27FC236}">
                  <a16:creationId xmlns:a16="http://schemas.microsoft.com/office/drawing/2014/main" id="{1B847587-52F4-40CB-B66F-C939D172B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7900" y="3444877"/>
              <a:ext cx="163513" cy="217488"/>
            </a:xfrm>
            <a:custGeom>
              <a:avLst/>
              <a:gdLst>
                <a:gd name="T0" fmla="*/ 0 w 599"/>
                <a:gd name="T1" fmla="*/ 0 h 784"/>
                <a:gd name="T2" fmla="*/ 599 w 599"/>
                <a:gd name="T3" fmla="*/ 392 h 784"/>
                <a:gd name="T4" fmla="*/ 0 w 599"/>
                <a:gd name="T5" fmla="*/ 784 h 784"/>
                <a:gd name="T6" fmla="*/ 0 w 599"/>
                <a:gd name="T7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4">
                  <a:moveTo>
                    <a:pt x="0" y="0"/>
                  </a:moveTo>
                  <a:lnTo>
                    <a:pt x="599" y="392"/>
                  </a:lnTo>
                  <a:lnTo>
                    <a:pt x="0" y="7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4376AD-C557-4A21-AD58-9442118DD818}"/>
              </a:ext>
            </a:extLst>
          </p:cNvPr>
          <p:cNvGrpSpPr/>
          <p:nvPr/>
        </p:nvGrpSpPr>
        <p:grpSpPr>
          <a:xfrm>
            <a:off x="811213" y="3924301"/>
            <a:ext cx="2870200" cy="447675"/>
            <a:chOff x="811213" y="3924301"/>
            <a:chExt cx="2870200" cy="447675"/>
          </a:xfrm>
        </p:grpSpPr>
        <p:sp>
          <p:nvSpPr>
            <p:cNvPr id="86" name="Freeform 61">
              <a:extLst>
                <a:ext uri="{FF2B5EF4-FFF2-40B4-BE49-F238E27FC236}">
                  <a16:creationId xmlns:a16="http://schemas.microsoft.com/office/drawing/2014/main" id="{2439268E-41FD-41D5-BEE6-4F65AC0D0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3" y="3924301"/>
              <a:ext cx="2373313" cy="447675"/>
            </a:xfrm>
            <a:custGeom>
              <a:avLst/>
              <a:gdLst>
                <a:gd name="T0" fmla="*/ 804 w 7176"/>
                <a:gd name="T1" fmla="*/ 0 h 1609"/>
                <a:gd name="T2" fmla="*/ 6371 w 7176"/>
                <a:gd name="T3" fmla="*/ 0 h 1609"/>
                <a:gd name="T4" fmla="*/ 7176 w 7176"/>
                <a:gd name="T5" fmla="*/ 805 h 1609"/>
                <a:gd name="T6" fmla="*/ 7176 w 7176"/>
                <a:gd name="T7" fmla="*/ 805 h 1609"/>
                <a:gd name="T8" fmla="*/ 6371 w 7176"/>
                <a:gd name="T9" fmla="*/ 1609 h 1609"/>
                <a:gd name="T10" fmla="*/ 804 w 7176"/>
                <a:gd name="T11" fmla="*/ 1609 h 1609"/>
                <a:gd name="T12" fmla="*/ 0 w 7176"/>
                <a:gd name="T13" fmla="*/ 805 h 1609"/>
                <a:gd name="T14" fmla="*/ 0 w 7176"/>
                <a:gd name="T15" fmla="*/ 805 h 1609"/>
                <a:gd name="T16" fmla="*/ 804 w 7176"/>
                <a:gd name="T17" fmla="*/ 0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9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5"/>
                  </a:cubicBezTo>
                  <a:lnTo>
                    <a:pt x="7176" y="805"/>
                  </a:lnTo>
                  <a:cubicBezTo>
                    <a:pt x="7176" y="1247"/>
                    <a:pt x="6814" y="1609"/>
                    <a:pt x="6371" y="1609"/>
                  </a:cubicBezTo>
                  <a:lnTo>
                    <a:pt x="804" y="1609"/>
                  </a:lnTo>
                  <a:cubicBezTo>
                    <a:pt x="362" y="1609"/>
                    <a:pt x="0" y="1247"/>
                    <a:pt x="0" y="805"/>
                  </a:cubicBezTo>
                  <a:lnTo>
                    <a:pt x="0" y="805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/>
                <a:t>Unknown type</a:t>
              </a:r>
            </a:p>
          </p:txBody>
        </p:sp>
        <p:sp>
          <p:nvSpPr>
            <p:cNvPr id="93" name="Freeform 68">
              <a:extLst>
                <a:ext uri="{FF2B5EF4-FFF2-40B4-BE49-F238E27FC236}">
                  <a16:creationId xmlns:a16="http://schemas.microsoft.com/office/drawing/2014/main" id="{996987AD-64F7-41D3-8D54-94E7BA6A8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7900" y="4032252"/>
              <a:ext cx="163513" cy="215900"/>
            </a:xfrm>
            <a:custGeom>
              <a:avLst/>
              <a:gdLst>
                <a:gd name="T0" fmla="*/ 0 w 599"/>
                <a:gd name="T1" fmla="*/ 0 h 783"/>
                <a:gd name="T2" fmla="*/ 599 w 599"/>
                <a:gd name="T3" fmla="*/ 392 h 783"/>
                <a:gd name="T4" fmla="*/ 0 w 599"/>
                <a:gd name="T5" fmla="*/ 783 h 783"/>
                <a:gd name="T6" fmla="*/ 0 w 599"/>
                <a:gd name="T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3">
                  <a:moveTo>
                    <a:pt x="0" y="0"/>
                  </a:moveTo>
                  <a:lnTo>
                    <a:pt x="599" y="392"/>
                  </a:lnTo>
                  <a:lnTo>
                    <a:pt x="0" y="7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F400539-EEFD-4FEA-BCBC-DACA70B16F5F}"/>
              </a:ext>
            </a:extLst>
          </p:cNvPr>
          <p:cNvGrpSpPr/>
          <p:nvPr/>
        </p:nvGrpSpPr>
        <p:grpSpPr>
          <a:xfrm>
            <a:off x="811213" y="4511676"/>
            <a:ext cx="2870200" cy="446088"/>
            <a:chOff x="811213" y="4511676"/>
            <a:chExt cx="2870200" cy="446088"/>
          </a:xfrm>
        </p:grpSpPr>
        <p:sp>
          <p:nvSpPr>
            <p:cNvPr id="87" name="Freeform 62">
              <a:extLst>
                <a:ext uri="{FF2B5EF4-FFF2-40B4-BE49-F238E27FC236}">
                  <a16:creationId xmlns:a16="http://schemas.microsoft.com/office/drawing/2014/main" id="{70474033-DDE6-4AA8-AA0A-2D58006DF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213" y="4511676"/>
              <a:ext cx="2373313" cy="446088"/>
            </a:xfrm>
            <a:custGeom>
              <a:avLst/>
              <a:gdLst>
                <a:gd name="T0" fmla="*/ 804 w 7176"/>
                <a:gd name="T1" fmla="*/ 0 h 1609"/>
                <a:gd name="T2" fmla="*/ 6371 w 7176"/>
                <a:gd name="T3" fmla="*/ 0 h 1609"/>
                <a:gd name="T4" fmla="*/ 7176 w 7176"/>
                <a:gd name="T5" fmla="*/ 804 h 1609"/>
                <a:gd name="T6" fmla="*/ 7176 w 7176"/>
                <a:gd name="T7" fmla="*/ 804 h 1609"/>
                <a:gd name="T8" fmla="*/ 6371 w 7176"/>
                <a:gd name="T9" fmla="*/ 1609 h 1609"/>
                <a:gd name="T10" fmla="*/ 804 w 7176"/>
                <a:gd name="T11" fmla="*/ 1609 h 1609"/>
                <a:gd name="T12" fmla="*/ 0 w 7176"/>
                <a:gd name="T13" fmla="*/ 804 h 1609"/>
                <a:gd name="T14" fmla="*/ 0 w 7176"/>
                <a:gd name="T15" fmla="*/ 804 h 1609"/>
                <a:gd name="T16" fmla="*/ 804 w 7176"/>
                <a:gd name="T17" fmla="*/ 0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9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4"/>
                  </a:cubicBezTo>
                  <a:lnTo>
                    <a:pt x="7176" y="804"/>
                  </a:lnTo>
                  <a:cubicBezTo>
                    <a:pt x="7176" y="1247"/>
                    <a:pt x="6814" y="1609"/>
                    <a:pt x="6371" y="1609"/>
                  </a:cubicBezTo>
                  <a:lnTo>
                    <a:pt x="804" y="1609"/>
                  </a:lnTo>
                  <a:cubicBezTo>
                    <a:pt x="362" y="1609"/>
                    <a:pt x="0" y="1247"/>
                    <a:pt x="0" y="804"/>
                  </a:cubicBezTo>
                  <a:lnTo>
                    <a:pt x="0" y="804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/>
                <a:t>Ability</a:t>
              </a:r>
            </a:p>
          </p:txBody>
        </p:sp>
        <p:sp>
          <p:nvSpPr>
            <p:cNvPr id="94" name="Freeform 69">
              <a:extLst>
                <a:ext uri="{FF2B5EF4-FFF2-40B4-BE49-F238E27FC236}">
                  <a16:creationId xmlns:a16="http://schemas.microsoft.com/office/drawing/2014/main" id="{13317C84-247D-4C84-9B7F-9AF0E7AB5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7900" y="4618040"/>
              <a:ext cx="163513" cy="217488"/>
            </a:xfrm>
            <a:custGeom>
              <a:avLst/>
              <a:gdLst>
                <a:gd name="T0" fmla="*/ 0 w 599"/>
                <a:gd name="T1" fmla="*/ 0 h 783"/>
                <a:gd name="T2" fmla="*/ 599 w 599"/>
                <a:gd name="T3" fmla="*/ 391 h 783"/>
                <a:gd name="T4" fmla="*/ 0 w 599"/>
                <a:gd name="T5" fmla="*/ 783 h 783"/>
                <a:gd name="T6" fmla="*/ 0 w 599"/>
                <a:gd name="T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3">
                  <a:moveTo>
                    <a:pt x="0" y="0"/>
                  </a:moveTo>
                  <a:lnTo>
                    <a:pt x="599" y="391"/>
                  </a:lnTo>
                  <a:lnTo>
                    <a:pt x="0" y="7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BC1AD80-8EB9-4C68-863C-56D7A8DAF252}"/>
              </a:ext>
            </a:extLst>
          </p:cNvPr>
          <p:cNvGrpSpPr/>
          <p:nvPr/>
        </p:nvGrpSpPr>
        <p:grpSpPr>
          <a:xfrm>
            <a:off x="8510588" y="3044826"/>
            <a:ext cx="2871787" cy="446088"/>
            <a:chOff x="8510588" y="3044826"/>
            <a:chExt cx="2871787" cy="446088"/>
          </a:xfrm>
        </p:grpSpPr>
        <p:sp>
          <p:nvSpPr>
            <p:cNvPr id="88" name="Freeform 63">
              <a:extLst>
                <a:ext uri="{FF2B5EF4-FFF2-40B4-BE49-F238E27FC236}">
                  <a16:creationId xmlns:a16="http://schemas.microsoft.com/office/drawing/2014/main" id="{C63ADBA6-FA08-424D-8D8D-86B34DB979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475" y="3044826"/>
              <a:ext cx="2374900" cy="446088"/>
            </a:xfrm>
            <a:custGeom>
              <a:avLst/>
              <a:gdLst>
                <a:gd name="T0" fmla="*/ 804 w 7176"/>
                <a:gd name="T1" fmla="*/ 0 h 1609"/>
                <a:gd name="T2" fmla="*/ 6371 w 7176"/>
                <a:gd name="T3" fmla="*/ 0 h 1609"/>
                <a:gd name="T4" fmla="*/ 7176 w 7176"/>
                <a:gd name="T5" fmla="*/ 805 h 1609"/>
                <a:gd name="T6" fmla="*/ 7176 w 7176"/>
                <a:gd name="T7" fmla="*/ 805 h 1609"/>
                <a:gd name="T8" fmla="*/ 6371 w 7176"/>
                <a:gd name="T9" fmla="*/ 1609 h 1609"/>
                <a:gd name="T10" fmla="*/ 804 w 7176"/>
                <a:gd name="T11" fmla="*/ 1609 h 1609"/>
                <a:gd name="T12" fmla="*/ 0 w 7176"/>
                <a:gd name="T13" fmla="*/ 805 h 1609"/>
                <a:gd name="T14" fmla="*/ 0 w 7176"/>
                <a:gd name="T15" fmla="*/ 805 h 1609"/>
                <a:gd name="T16" fmla="*/ 804 w 7176"/>
                <a:gd name="T17" fmla="*/ 0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9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5"/>
                  </a:cubicBezTo>
                  <a:lnTo>
                    <a:pt x="7176" y="805"/>
                  </a:lnTo>
                  <a:cubicBezTo>
                    <a:pt x="7176" y="1247"/>
                    <a:pt x="6814" y="1609"/>
                    <a:pt x="6371" y="1609"/>
                  </a:cubicBezTo>
                  <a:lnTo>
                    <a:pt x="804" y="1609"/>
                  </a:lnTo>
                  <a:cubicBezTo>
                    <a:pt x="362" y="1609"/>
                    <a:pt x="0" y="1247"/>
                    <a:pt x="0" y="805"/>
                  </a:cubicBezTo>
                  <a:lnTo>
                    <a:pt x="0" y="805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Desk lamp limit</a:t>
              </a:r>
            </a:p>
          </p:txBody>
        </p:sp>
        <p:sp>
          <p:nvSpPr>
            <p:cNvPr id="95" name="Freeform 70">
              <a:extLst>
                <a:ext uri="{FF2B5EF4-FFF2-40B4-BE49-F238E27FC236}">
                  <a16:creationId xmlns:a16="http://schemas.microsoft.com/office/drawing/2014/main" id="{0DEBAC7C-1F1C-4A7C-BEDE-10A8A3E91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3159126"/>
              <a:ext cx="165100" cy="217488"/>
            </a:xfrm>
            <a:custGeom>
              <a:avLst/>
              <a:gdLst>
                <a:gd name="T0" fmla="*/ 599 w 599"/>
                <a:gd name="T1" fmla="*/ 0 h 783"/>
                <a:gd name="T2" fmla="*/ 0 w 599"/>
                <a:gd name="T3" fmla="*/ 392 h 783"/>
                <a:gd name="T4" fmla="*/ 599 w 599"/>
                <a:gd name="T5" fmla="*/ 783 h 783"/>
                <a:gd name="T6" fmla="*/ 599 w 599"/>
                <a:gd name="T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3">
                  <a:moveTo>
                    <a:pt x="599" y="0"/>
                  </a:moveTo>
                  <a:lnTo>
                    <a:pt x="0" y="392"/>
                  </a:lnTo>
                  <a:lnTo>
                    <a:pt x="599" y="78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708BF10-A262-4067-ADBB-AB8C778AF992}"/>
              </a:ext>
            </a:extLst>
          </p:cNvPr>
          <p:cNvGrpSpPr/>
          <p:nvPr/>
        </p:nvGrpSpPr>
        <p:grpSpPr>
          <a:xfrm>
            <a:off x="8510588" y="3632201"/>
            <a:ext cx="2871787" cy="446088"/>
            <a:chOff x="8510588" y="3632201"/>
            <a:chExt cx="2871787" cy="446088"/>
          </a:xfrm>
        </p:grpSpPr>
        <p:sp>
          <p:nvSpPr>
            <p:cNvPr id="89" name="Freeform 64">
              <a:extLst>
                <a:ext uri="{FF2B5EF4-FFF2-40B4-BE49-F238E27FC236}">
                  <a16:creationId xmlns:a16="http://schemas.microsoft.com/office/drawing/2014/main" id="{C2689B33-E7BB-4F02-B1E2-4C90B5361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475" y="3632201"/>
              <a:ext cx="2374900" cy="446088"/>
            </a:xfrm>
            <a:custGeom>
              <a:avLst/>
              <a:gdLst>
                <a:gd name="T0" fmla="*/ 804 w 7176"/>
                <a:gd name="T1" fmla="*/ 0 h 1609"/>
                <a:gd name="T2" fmla="*/ 6371 w 7176"/>
                <a:gd name="T3" fmla="*/ 0 h 1609"/>
                <a:gd name="T4" fmla="*/ 7176 w 7176"/>
                <a:gd name="T5" fmla="*/ 804 h 1609"/>
                <a:gd name="T6" fmla="*/ 7176 w 7176"/>
                <a:gd name="T7" fmla="*/ 804 h 1609"/>
                <a:gd name="T8" fmla="*/ 6371 w 7176"/>
                <a:gd name="T9" fmla="*/ 1609 h 1609"/>
                <a:gd name="T10" fmla="*/ 804 w 7176"/>
                <a:gd name="T11" fmla="*/ 1609 h 1609"/>
                <a:gd name="T12" fmla="*/ 0 w 7176"/>
                <a:gd name="T13" fmla="*/ 804 h 1609"/>
                <a:gd name="T14" fmla="*/ 0 w 7176"/>
                <a:gd name="T15" fmla="*/ 804 h 1609"/>
                <a:gd name="T16" fmla="*/ 804 w 7176"/>
                <a:gd name="T17" fmla="*/ 0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9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4"/>
                  </a:cubicBezTo>
                  <a:lnTo>
                    <a:pt x="7176" y="804"/>
                  </a:lnTo>
                  <a:cubicBezTo>
                    <a:pt x="7176" y="1247"/>
                    <a:pt x="6814" y="1609"/>
                    <a:pt x="6371" y="1609"/>
                  </a:cubicBezTo>
                  <a:lnTo>
                    <a:pt x="804" y="1609"/>
                  </a:lnTo>
                  <a:cubicBezTo>
                    <a:pt x="362" y="1609"/>
                    <a:pt x="0" y="1247"/>
                    <a:pt x="0" y="804"/>
                  </a:cubicBezTo>
                  <a:lnTo>
                    <a:pt x="0" y="804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Installation</a:t>
              </a:r>
            </a:p>
          </p:txBody>
        </p:sp>
        <p:sp>
          <p:nvSpPr>
            <p:cNvPr id="96" name="Freeform 71">
              <a:extLst>
                <a:ext uri="{FF2B5EF4-FFF2-40B4-BE49-F238E27FC236}">
                  <a16:creationId xmlns:a16="http://schemas.microsoft.com/office/drawing/2014/main" id="{4F0B1132-19E1-4A7A-BDA5-63729BABB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3746501"/>
              <a:ext cx="165100" cy="217488"/>
            </a:xfrm>
            <a:custGeom>
              <a:avLst/>
              <a:gdLst>
                <a:gd name="T0" fmla="*/ 599 w 599"/>
                <a:gd name="T1" fmla="*/ 0 h 783"/>
                <a:gd name="T2" fmla="*/ 0 w 599"/>
                <a:gd name="T3" fmla="*/ 391 h 783"/>
                <a:gd name="T4" fmla="*/ 599 w 599"/>
                <a:gd name="T5" fmla="*/ 783 h 783"/>
                <a:gd name="T6" fmla="*/ 599 w 599"/>
                <a:gd name="T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3">
                  <a:moveTo>
                    <a:pt x="599" y="0"/>
                  </a:moveTo>
                  <a:lnTo>
                    <a:pt x="0" y="391"/>
                  </a:lnTo>
                  <a:lnTo>
                    <a:pt x="599" y="78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8C5C25F-C08F-4B3E-8C2C-0B424267FEC6}"/>
              </a:ext>
            </a:extLst>
          </p:cNvPr>
          <p:cNvGrpSpPr/>
          <p:nvPr/>
        </p:nvGrpSpPr>
        <p:grpSpPr>
          <a:xfrm>
            <a:off x="8510588" y="4217988"/>
            <a:ext cx="2871787" cy="446088"/>
            <a:chOff x="8510588" y="4217988"/>
            <a:chExt cx="2871787" cy="446088"/>
          </a:xfrm>
        </p:grpSpPr>
        <p:sp>
          <p:nvSpPr>
            <p:cNvPr id="90" name="Freeform 65">
              <a:extLst>
                <a:ext uri="{FF2B5EF4-FFF2-40B4-BE49-F238E27FC236}">
                  <a16:creationId xmlns:a16="http://schemas.microsoft.com/office/drawing/2014/main" id="{82F68971-0FDC-454A-8CC1-95EC3177A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475" y="4217988"/>
              <a:ext cx="2374900" cy="446088"/>
            </a:xfrm>
            <a:custGeom>
              <a:avLst/>
              <a:gdLst>
                <a:gd name="T0" fmla="*/ 804 w 7176"/>
                <a:gd name="T1" fmla="*/ 0 h 1608"/>
                <a:gd name="T2" fmla="*/ 6371 w 7176"/>
                <a:gd name="T3" fmla="*/ 0 h 1608"/>
                <a:gd name="T4" fmla="*/ 7176 w 7176"/>
                <a:gd name="T5" fmla="*/ 804 h 1608"/>
                <a:gd name="T6" fmla="*/ 7176 w 7176"/>
                <a:gd name="T7" fmla="*/ 804 h 1608"/>
                <a:gd name="T8" fmla="*/ 6371 w 7176"/>
                <a:gd name="T9" fmla="*/ 1608 h 1608"/>
                <a:gd name="T10" fmla="*/ 804 w 7176"/>
                <a:gd name="T11" fmla="*/ 1608 h 1608"/>
                <a:gd name="T12" fmla="*/ 0 w 7176"/>
                <a:gd name="T13" fmla="*/ 804 h 1608"/>
                <a:gd name="T14" fmla="*/ 0 w 7176"/>
                <a:gd name="T15" fmla="*/ 804 h 1608"/>
                <a:gd name="T16" fmla="*/ 804 w 7176"/>
                <a:gd name="T17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8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4"/>
                  </a:cubicBezTo>
                  <a:lnTo>
                    <a:pt x="7176" y="804"/>
                  </a:lnTo>
                  <a:cubicBezTo>
                    <a:pt x="7176" y="1246"/>
                    <a:pt x="6814" y="1608"/>
                    <a:pt x="6371" y="1608"/>
                  </a:cubicBezTo>
                  <a:lnTo>
                    <a:pt x="804" y="1608"/>
                  </a:lnTo>
                  <a:cubicBezTo>
                    <a:pt x="362" y="1608"/>
                    <a:pt x="0" y="1246"/>
                    <a:pt x="0" y="804"/>
                  </a:cubicBezTo>
                  <a:lnTo>
                    <a:pt x="0" y="804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Desk lamp Rotted </a:t>
              </a:r>
            </a:p>
          </p:txBody>
        </p:sp>
        <p:sp>
          <p:nvSpPr>
            <p:cNvPr id="97" name="Freeform 72">
              <a:extLst>
                <a:ext uri="{FF2B5EF4-FFF2-40B4-BE49-F238E27FC236}">
                  <a16:creationId xmlns:a16="http://schemas.microsoft.com/office/drawing/2014/main" id="{2E9FA951-6327-496E-A594-76DF3EDE87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4332288"/>
              <a:ext cx="165100" cy="217488"/>
            </a:xfrm>
            <a:custGeom>
              <a:avLst/>
              <a:gdLst>
                <a:gd name="T0" fmla="*/ 599 w 599"/>
                <a:gd name="T1" fmla="*/ 0 h 784"/>
                <a:gd name="T2" fmla="*/ 0 w 599"/>
                <a:gd name="T3" fmla="*/ 392 h 784"/>
                <a:gd name="T4" fmla="*/ 599 w 599"/>
                <a:gd name="T5" fmla="*/ 784 h 784"/>
                <a:gd name="T6" fmla="*/ 599 w 599"/>
                <a:gd name="T7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4">
                  <a:moveTo>
                    <a:pt x="599" y="0"/>
                  </a:moveTo>
                  <a:lnTo>
                    <a:pt x="0" y="392"/>
                  </a:lnTo>
                  <a:lnTo>
                    <a:pt x="599" y="78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2023B17-5E26-420F-B1AD-8E68D93CF697}"/>
              </a:ext>
            </a:extLst>
          </p:cNvPr>
          <p:cNvGrpSpPr/>
          <p:nvPr/>
        </p:nvGrpSpPr>
        <p:grpSpPr>
          <a:xfrm>
            <a:off x="8510588" y="4805363"/>
            <a:ext cx="2871787" cy="446088"/>
            <a:chOff x="8510588" y="4805363"/>
            <a:chExt cx="2871787" cy="446088"/>
          </a:xfrm>
        </p:grpSpPr>
        <p:sp>
          <p:nvSpPr>
            <p:cNvPr id="91" name="Freeform 66">
              <a:extLst>
                <a:ext uri="{FF2B5EF4-FFF2-40B4-BE49-F238E27FC236}">
                  <a16:creationId xmlns:a16="http://schemas.microsoft.com/office/drawing/2014/main" id="{C42902A2-9AAD-4068-A9DF-43DD230CDB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7475" y="4805363"/>
              <a:ext cx="2374900" cy="446088"/>
            </a:xfrm>
            <a:custGeom>
              <a:avLst/>
              <a:gdLst>
                <a:gd name="T0" fmla="*/ 804 w 7176"/>
                <a:gd name="T1" fmla="*/ 0 h 1609"/>
                <a:gd name="T2" fmla="*/ 6371 w 7176"/>
                <a:gd name="T3" fmla="*/ 0 h 1609"/>
                <a:gd name="T4" fmla="*/ 7176 w 7176"/>
                <a:gd name="T5" fmla="*/ 805 h 1609"/>
                <a:gd name="T6" fmla="*/ 7176 w 7176"/>
                <a:gd name="T7" fmla="*/ 805 h 1609"/>
                <a:gd name="T8" fmla="*/ 6371 w 7176"/>
                <a:gd name="T9" fmla="*/ 1609 h 1609"/>
                <a:gd name="T10" fmla="*/ 804 w 7176"/>
                <a:gd name="T11" fmla="*/ 1609 h 1609"/>
                <a:gd name="T12" fmla="*/ 0 w 7176"/>
                <a:gd name="T13" fmla="*/ 805 h 1609"/>
                <a:gd name="T14" fmla="*/ 0 w 7176"/>
                <a:gd name="T15" fmla="*/ 805 h 1609"/>
                <a:gd name="T16" fmla="*/ 804 w 7176"/>
                <a:gd name="T17" fmla="*/ 0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6" h="1609">
                  <a:moveTo>
                    <a:pt x="804" y="0"/>
                  </a:moveTo>
                  <a:lnTo>
                    <a:pt x="6371" y="0"/>
                  </a:lnTo>
                  <a:cubicBezTo>
                    <a:pt x="6814" y="0"/>
                    <a:pt x="7176" y="362"/>
                    <a:pt x="7176" y="805"/>
                  </a:cubicBezTo>
                  <a:lnTo>
                    <a:pt x="7176" y="805"/>
                  </a:lnTo>
                  <a:cubicBezTo>
                    <a:pt x="7176" y="1247"/>
                    <a:pt x="6814" y="1609"/>
                    <a:pt x="6371" y="1609"/>
                  </a:cubicBezTo>
                  <a:lnTo>
                    <a:pt x="804" y="1609"/>
                  </a:lnTo>
                  <a:cubicBezTo>
                    <a:pt x="362" y="1609"/>
                    <a:pt x="0" y="1247"/>
                    <a:pt x="0" y="805"/>
                  </a:cubicBezTo>
                  <a:lnTo>
                    <a:pt x="0" y="805"/>
                  </a:lnTo>
                  <a:cubicBezTo>
                    <a:pt x="0" y="362"/>
                    <a:pt x="362" y="0"/>
                    <a:pt x="80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0" tIns="0" rIns="0" bIns="0" numCol="1" anchor="ctr" anchorCtr="1" compatLnSpc="1">
              <a:prstTxWarp prst="textNoShape">
                <a:avLst/>
              </a:prstTxWarp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Large movement</a:t>
              </a:r>
            </a:p>
          </p:txBody>
        </p:sp>
        <p:sp>
          <p:nvSpPr>
            <p:cNvPr id="98" name="Freeform 73">
              <a:extLst>
                <a:ext uri="{FF2B5EF4-FFF2-40B4-BE49-F238E27FC236}">
                  <a16:creationId xmlns:a16="http://schemas.microsoft.com/office/drawing/2014/main" id="{289C5681-7FD9-4BB7-A688-F6F651D6C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4919663"/>
              <a:ext cx="165100" cy="217488"/>
            </a:xfrm>
            <a:custGeom>
              <a:avLst/>
              <a:gdLst>
                <a:gd name="T0" fmla="*/ 599 w 599"/>
                <a:gd name="T1" fmla="*/ 0 h 783"/>
                <a:gd name="T2" fmla="*/ 0 w 599"/>
                <a:gd name="T3" fmla="*/ 392 h 783"/>
                <a:gd name="T4" fmla="*/ 599 w 599"/>
                <a:gd name="T5" fmla="*/ 783 h 783"/>
                <a:gd name="T6" fmla="*/ 599 w 599"/>
                <a:gd name="T7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9" h="783">
                  <a:moveTo>
                    <a:pt x="599" y="0"/>
                  </a:moveTo>
                  <a:lnTo>
                    <a:pt x="0" y="392"/>
                  </a:lnTo>
                  <a:lnTo>
                    <a:pt x="599" y="78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6708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9">
            <a:extLst>
              <a:ext uri="{FF2B5EF4-FFF2-40B4-BE49-F238E27FC236}">
                <a16:creationId xmlns:a16="http://schemas.microsoft.com/office/drawing/2014/main" id="{E9879922-FC60-4DD7-8C30-27EF53D00F9D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4413" y="4219575"/>
            <a:ext cx="3209925" cy="0"/>
          </a:xfrm>
          <a:prstGeom prst="line">
            <a:avLst/>
          </a:prstGeom>
          <a:noFill/>
          <a:ln w="25400" cap="flat">
            <a:solidFill>
              <a:schemeClr val="accent1">
                <a:alpha val="50000"/>
              </a:schemeClr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6ABFF7-7B98-4DC2-81C7-1A2571F7D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Service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B004449-F9CC-4CE3-857B-B23D5CB133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10F803-B9B2-4046-A6D1-80EB47F3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19</a:t>
            </a:fld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2DB6D058-45CB-4801-95AF-40758FE874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8038" y="2365375"/>
            <a:ext cx="3641725" cy="3679825"/>
          </a:xfrm>
          <a:prstGeom prst="ellipse">
            <a:avLst/>
          </a:prstGeom>
          <a:noFill/>
          <a:ln w="25400" cap="flat">
            <a:solidFill>
              <a:schemeClr val="accent1">
                <a:alpha val="50000"/>
              </a:schemeClr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F27CFFE6-1871-47F8-AAF6-CA43188C3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213" y="3448050"/>
            <a:ext cx="1473200" cy="14890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Advisor</a:t>
            </a: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DA95CC67-2C7C-4E2A-91D4-3EBD63E1E4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4338" y="3448050"/>
            <a:ext cx="1473200" cy="14890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Robot</a:t>
            </a: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4A32E527-6329-4D1A-8EB1-89A2342532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2700" y="2844800"/>
            <a:ext cx="2692400" cy="27209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 err="1"/>
              <a:t>Roboadvisory</a:t>
            </a:r>
            <a:endParaRPr lang="en-US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E53E3-E9FE-41BB-8C36-45E39F4C21B1}"/>
              </a:ext>
            </a:extLst>
          </p:cNvPr>
          <p:cNvSpPr txBox="1"/>
          <p:nvPr/>
        </p:nvSpPr>
        <p:spPr>
          <a:xfrm>
            <a:off x="7768904" y="3069947"/>
            <a:ext cx="3611884" cy="21257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music, or a noble picture, or a passage from the grander poets.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It always does one good.</a:t>
            </a:r>
          </a:p>
        </p:txBody>
      </p:sp>
    </p:spTree>
    <p:extLst>
      <p:ext uri="{BB962C8B-B14F-4D97-AF65-F5344CB8AC3E}">
        <p14:creationId xmlns:p14="http://schemas.microsoft.com/office/powerpoint/2010/main" val="356774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  <p:bldP spid="9" grpId="0" animBg="1"/>
      <p:bldP spid="10" grpId="0" animBg="1"/>
      <p:bldP spid="11" grpId="0" animBg="1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>
            <a:extLst>
              <a:ext uri="{FF2B5EF4-FFF2-40B4-BE49-F238E27FC236}">
                <a16:creationId xmlns:a16="http://schemas.microsoft.com/office/drawing/2014/main" id="{C0E713EE-9D44-47F3-8918-CF152857EF59}"/>
              </a:ext>
            </a:extLst>
          </p:cNvPr>
          <p:cNvSpPr/>
          <p:nvPr/>
        </p:nvSpPr>
        <p:spPr>
          <a:xfrm>
            <a:off x="2091753" y="3487328"/>
            <a:ext cx="6744078" cy="6744078"/>
          </a:xfrm>
          <a:prstGeom prst="arc">
            <a:avLst>
              <a:gd name="adj1" fmla="val 10797696"/>
              <a:gd name="adj2" fmla="val 0"/>
            </a:avLst>
          </a:prstGeom>
          <a:ln w="635000">
            <a:solidFill>
              <a:schemeClr val="accent4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1AF655B-0268-48E4-A223-DF6A2B4DD56A}"/>
              </a:ext>
            </a:extLst>
          </p:cNvPr>
          <p:cNvSpPr/>
          <p:nvPr/>
        </p:nvSpPr>
        <p:spPr>
          <a:xfrm>
            <a:off x="2091753" y="3486461"/>
            <a:ext cx="6744078" cy="6744078"/>
          </a:xfrm>
          <a:prstGeom prst="arc">
            <a:avLst>
              <a:gd name="adj1" fmla="val 16179731"/>
              <a:gd name="adj2" fmla="val 0"/>
            </a:avLst>
          </a:prstGeom>
          <a:ln w="6350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4703AF92-2D83-40CE-86ED-8EC9EDD28E2B}"/>
              </a:ext>
            </a:extLst>
          </p:cNvPr>
          <p:cNvSpPr/>
          <p:nvPr/>
        </p:nvSpPr>
        <p:spPr>
          <a:xfrm>
            <a:off x="2877446" y="4296111"/>
            <a:ext cx="5172692" cy="5172691"/>
          </a:xfrm>
          <a:prstGeom prst="arc">
            <a:avLst>
              <a:gd name="adj1" fmla="val 10821257"/>
              <a:gd name="adj2" fmla="val 0"/>
            </a:avLst>
          </a:prstGeom>
          <a:ln w="635000">
            <a:solidFill>
              <a:schemeClr val="accent3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C72A212F-0983-46D2-947D-E37092BAA08B}"/>
              </a:ext>
            </a:extLst>
          </p:cNvPr>
          <p:cNvSpPr/>
          <p:nvPr/>
        </p:nvSpPr>
        <p:spPr>
          <a:xfrm>
            <a:off x="2877446" y="4295446"/>
            <a:ext cx="5172692" cy="5172691"/>
          </a:xfrm>
          <a:prstGeom prst="arc">
            <a:avLst>
              <a:gd name="adj1" fmla="val 14424323"/>
              <a:gd name="adj2" fmla="val 21577940"/>
            </a:avLst>
          </a:prstGeom>
          <a:ln w="6350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579C1912-5B65-422E-B8DA-C5E0271436BA}"/>
              </a:ext>
            </a:extLst>
          </p:cNvPr>
          <p:cNvSpPr/>
          <p:nvPr/>
        </p:nvSpPr>
        <p:spPr>
          <a:xfrm>
            <a:off x="3676615" y="5094845"/>
            <a:ext cx="3574354" cy="3574352"/>
          </a:xfrm>
          <a:prstGeom prst="arc">
            <a:avLst>
              <a:gd name="adj1" fmla="val 10821257"/>
              <a:gd name="adj2" fmla="val 0"/>
            </a:avLst>
          </a:prstGeom>
          <a:ln w="635000">
            <a:solidFill>
              <a:schemeClr val="accent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9B57A-2F48-4732-A28F-7C20E33814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Infographic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75406-4267-4BD4-ABB9-80B0287483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AC47895-704C-40CB-9A1A-0AFB6633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</a:t>
            </a:fld>
            <a:endParaRPr lang="en-US"/>
          </a:p>
        </p:txBody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62664A2F-19A1-4337-A6EC-62A8DD1E9994}"/>
              </a:ext>
            </a:extLst>
          </p:cNvPr>
          <p:cNvSpPr>
            <a:spLocks/>
          </p:cNvSpPr>
          <p:nvPr/>
        </p:nvSpPr>
        <p:spPr bwMode="auto">
          <a:xfrm>
            <a:off x="1056893" y="2401887"/>
            <a:ext cx="2389187" cy="1050925"/>
          </a:xfrm>
          <a:custGeom>
            <a:avLst/>
            <a:gdLst>
              <a:gd name="T0" fmla="*/ 6312 w 6659"/>
              <a:gd name="T1" fmla="*/ 0 h 2900"/>
              <a:gd name="T2" fmla="*/ 348 w 6659"/>
              <a:gd name="T3" fmla="*/ 0 h 2900"/>
              <a:gd name="T4" fmla="*/ 0 w 6659"/>
              <a:gd name="T5" fmla="*/ 348 h 2900"/>
              <a:gd name="T6" fmla="*/ 0 w 6659"/>
              <a:gd name="T7" fmla="*/ 2552 h 2900"/>
              <a:gd name="T8" fmla="*/ 348 w 6659"/>
              <a:gd name="T9" fmla="*/ 2900 h 2900"/>
              <a:gd name="T10" fmla="*/ 6312 w 6659"/>
              <a:gd name="T11" fmla="*/ 2900 h 2900"/>
              <a:gd name="T12" fmla="*/ 6659 w 6659"/>
              <a:gd name="T13" fmla="*/ 2552 h 2900"/>
              <a:gd name="T14" fmla="*/ 6659 w 6659"/>
              <a:gd name="T15" fmla="*/ 348 h 2900"/>
              <a:gd name="T16" fmla="*/ 6312 w 6659"/>
              <a:gd name="T17" fmla="*/ 0 h 2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659" h="2900">
                <a:moveTo>
                  <a:pt x="6312" y="0"/>
                </a:moveTo>
                <a:lnTo>
                  <a:pt x="348" y="0"/>
                </a:lnTo>
                <a:cubicBezTo>
                  <a:pt x="156" y="0"/>
                  <a:pt x="0" y="157"/>
                  <a:pt x="0" y="348"/>
                </a:cubicBezTo>
                <a:lnTo>
                  <a:pt x="0" y="2552"/>
                </a:lnTo>
                <a:cubicBezTo>
                  <a:pt x="0" y="2743"/>
                  <a:pt x="156" y="2900"/>
                  <a:pt x="348" y="2900"/>
                </a:cubicBezTo>
                <a:lnTo>
                  <a:pt x="6312" y="2900"/>
                </a:lnTo>
                <a:cubicBezTo>
                  <a:pt x="6503" y="2900"/>
                  <a:pt x="6659" y="2743"/>
                  <a:pt x="6659" y="2552"/>
                </a:cubicBezTo>
                <a:lnTo>
                  <a:pt x="6659" y="348"/>
                </a:lnTo>
                <a:cubicBezTo>
                  <a:pt x="6659" y="157"/>
                  <a:pt x="6503" y="0"/>
                  <a:pt x="6312" y="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9050">
            <a:solidFill>
              <a:schemeClr val="accent4">
                <a:alpha val="60000"/>
              </a:schemeClr>
            </a:solidFill>
            <a:prstDash val="sysDot"/>
            <a:round/>
            <a:headEnd/>
            <a:tailEnd/>
          </a:ln>
        </p:spPr>
        <p:txBody>
          <a:bodyPr vert="horz" wrap="square" lIns="365760" tIns="91440" rIns="0" bIns="0" numCol="1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3500" b="1" dirty="0"/>
              <a:t>50%</a:t>
            </a:r>
            <a:endParaRPr lang="en-US" sz="3500" dirty="0"/>
          </a:p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1400" dirty="0"/>
              <a:t>Subtitle is here</a:t>
            </a:r>
            <a:endParaRPr lang="en-US" sz="1200" dirty="0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C8533090-9949-429E-B54D-F1E3A98C5BDC}"/>
              </a:ext>
            </a:extLst>
          </p:cNvPr>
          <p:cNvSpPr>
            <a:spLocks/>
          </p:cNvSpPr>
          <p:nvPr/>
        </p:nvSpPr>
        <p:spPr bwMode="auto">
          <a:xfrm>
            <a:off x="8280019" y="2888455"/>
            <a:ext cx="2389187" cy="1050925"/>
          </a:xfrm>
          <a:custGeom>
            <a:avLst/>
            <a:gdLst>
              <a:gd name="T0" fmla="*/ 6312 w 6659"/>
              <a:gd name="T1" fmla="*/ 0 h 2900"/>
              <a:gd name="T2" fmla="*/ 348 w 6659"/>
              <a:gd name="T3" fmla="*/ 0 h 2900"/>
              <a:gd name="T4" fmla="*/ 0 w 6659"/>
              <a:gd name="T5" fmla="*/ 348 h 2900"/>
              <a:gd name="T6" fmla="*/ 0 w 6659"/>
              <a:gd name="T7" fmla="*/ 2552 h 2900"/>
              <a:gd name="T8" fmla="*/ 348 w 6659"/>
              <a:gd name="T9" fmla="*/ 2900 h 2900"/>
              <a:gd name="T10" fmla="*/ 6312 w 6659"/>
              <a:gd name="T11" fmla="*/ 2900 h 2900"/>
              <a:gd name="T12" fmla="*/ 6659 w 6659"/>
              <a:gd name="T13" fmla="*/ 2552 h 2900"/>
              <a:gd name="T14" fmla="*/ 6659 w 6659"/>
              <a:gd name="T15" fmla="*/ 348 h 2900"/>
              <a:gd name="T16" fmla="*/ 6312 w 6659"/>
              <a:gd name="T17" fmla="*/ 0 h 2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659" h="2900">
                <a:moveTo>
                  <a:pt x="6312" y="0"/>
                </a:moveTo>
                <a:lnTo>
                  <a:pt x="348" y="0"/>
                </a:lnTo>
                <a:cubicBezTo>
                  <a:pt x="156" y="0"/>
                  <a:pt x="0" y="157"/>
                  <a:pt x="0" y="348"/>
                </a:cubicBezTo>
                <a:lnTo>
                  <a:pt x="0" y="2552"/>
                </a:lnTo>
                <a:cubicBezTo>
                  <a:pt x="0" y="2743"/>
                  <a:pt x="156" y="2900"/>
                  <a:pt x="348" y="2900"/>
                </a:cubicBezTo>
                <a:lnTo>
                  <a:pt x="6312" y="2900"/>
                </a:lnTo>
                <a:cubicBezTo>
                  <a:pt x="6503" y="2900"/>
                  <a:pt x="6659" y="2743"/>
                  <a:pt x="6659" y="2552"/>
                </a:cubicBezTo>
                <a:lnTo>
                  <a:pt x="6659" y="348"/>
                </a:lnTo>
                <a:cubicBezTo>
                  <a:pt x="6659" y="157"/>
                  <a:pt x="6503" y="0"/>
                  <a:pt x="6312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19050">
            <a:solidFill>
              <a:schemeClr val="accent3">
                <a:alpha val="60000"/>
              </a:schemeClr>
            </a:solidFill>
            <a:prstDash val="sysDot"/>
            <a:round/>
            <a:headEnd/>
            <a:tailEnd/>
          </a:ln>
        </p:spPr>
        <p:txBody>
          <a:bodyPr vert="horz" wrap="square" lIns="365760" tIns="91440" rIns="0" bIns="0" numCol="1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3500" b="1" dirty="0"/>
              <a:t>65%</a:t>
            </a:r>
            <a:endParaRPr lang="en-US" sz="3500" dirty="0"/>
          </a:p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1400" dirty="0"/>
              <a:t>Subtitle is here</a:t>
            </a:r>
            <a:endParaRPr lang="en-US" sz="1200" dirty="0"/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535D793F-C7F2-48EF-A2DD-FFACA9698C3A}"/>
              </a:ext>
            </a:extLst>
          </p:cNvPr>
          <p:cNvSpPr>
            <a:spLocks/>
          </p:cNvSpPr>
          <p:nvPr/>
        </p:nvSpPr>
        <p:spPr bwMode="auto">
          <a:xfrm>
            <a:off x="8290904" y="4291805"/>
            <a:ext cx="2389187" cy="1050925"/>
          </a:xfrm>
          <a:custGeom>
            <a:avLst/>
            <a:gdLst>
              <a:gd name="T0" fmla="*/ 6312 w 6659"/>
              <a:gd name="T1" fmla="*/ 0 h 2900"/>
              <a:gd name="T2" fmla="*/ 348 w 6659"/>
              <a:gd name="T3" fmla="*/ 0 h 2900"/>
              <a:gd name="T4" fmla="*/ 0 w 6659"/>
              <a:gd name="T5" fmla="*/ 348 h 2900"/>
              <a:gd name="T6" fmla="*/ 0 w 6659"/>
              <a:gd name="T7" fmla="*/ 2552 h 2900"/>
              <a:gd name="T8" fmla="*/ 348 w 6659"/>
              <a:gd name="T9" fmla="*/ 2900 h 2900"/>
              <a:gd name="T10" fmla="*/ 6312 w 6659"/>
              <a:gd name="T11" fmla="*/ 2900 h 2900"/>
              <a:gd name="T12" fmla="*/ 6659 w 6659"/>
              <a:gd name="T13" fmla="*/ 2552 h 2900"/>
              <a:gd name="T14" fmla="*/ 6659 w 6659"/>
              <a:gd name="T15" fmla="*/ 348 h 2900"/>
              <a:gd name="T16" fmla="*/ 6312 w 6659"/>
              <a:gd name="T17" fmla="*/ 0 h 2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659" h="2900">
                <a:moveTo>
                  <a:pt x="6312" y="0"/>
                </a:moveTo>
                <a:lnTo>
                  <a:pt x="348" y="0"/>
                </a:lnTo>
                <a:cubicBezTo>
                  <a:pt x="156" y="0"/>
                  <a:pt x="0" y="157"/>
                  <a:pt x="0" y="348"/>
                </a:cubicBezTo>
                <a:lnTo>
                  <a:pt x="0" y="2552"/>
                </a:lnTo>
                <a:cubicBezTo>
                  <a:pt x="0" y="2743"/>
                  <a:pt x="156" y="2900"/>
                  <a:pt x="348" y="2900"/>
                </a:cubicBezTo>
                <a:lnTo>
                  <a:pt x="6312" y="2900"/>
                </a:lnTo>
                <a:cubicBezTo>
                  <a:pt x="6503" y="2900"/>
                  <a:pt x="6659" y="2743"/>
                  <a:pt x="6659" y="2552"/>
                </a:cubicBezTo>
                <a:lnTo>
                  <a:pt x="6659" y="348"/>
                </a:lnTo>
                <a:cubicBezTo>
                  <a:pt x="6659" y="157"/>
                  <a:pt x="6503" y="0"/>
                  <a:pt x="6312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9050">
            <a:solidFill>
              <a:schemeClr val="accent1">
                <a:alpha val="60000"/>
              </a:schemeClr>
            </a:solidFill>
            <a:prstDash val="sysDot"/>
            <a:round/>
            <a:headEnd/>
            <a:tailEnd/>
          </a:ln>
        </p:spPr>
        <p:txBody>
          <a:bodyPr vert="horz" wrap="square" lIns="365760" tIns="91440" rIns="0" bIns="0" numCol="1" anchor="ctr" anchorCtr="0" compatLnSpc="1"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3500" b="1" dirty="0"/>
              <a:t>80%</a:t>
            </a:r>
            <a:endParaRPr lang="en-US" sz="3500" dirty="0"/>
          </a:p>
          <a:p>
            <a:pPr>
              <a:lnSpc>
                <a:spcPct val="80000"/>
              </a:lnSpc>
              <a:spcBef>
                <a:spcPts val="400"/>
              </a:spcBef>
            </a:pPr>
            <a:r>
              <a:rPr lang="en-US" sz="1400" dirty="0"/>
              <a:t>Subtitle is here</a:t>
            </a:r>
            <a:endParaRPr lang="en-US" sz="1200" dirty="0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760B3AB0-532D-4493-AF31-510E7F4920AD}"/>
              </a:ext>
            </a:extLst>
          </p:cNvPr>
          <p:cNvSpPr/>
          <p:nvPr/>
        </p:nvSpPr>
        <p:spPr>
          <a:xfrm>
            <a:off x="3676615" y="5094385"/>
            <a:ext cx="3574354" cy="3574352"/>
          </a:xfrm>
          <a:prstGeom prst="arc">
            <a:avLst>
              <a:gd name="adj1" fmla="val 12321129"/>
              <a:gd name="adj2" fmla="val 21577940"/>
            </a:avLst>
          </a:prstGeom>
          <a:ln w="635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62D8E9-18E0-490F-82EF-7F8B260C96ED}"/>
              </a:ext>
            </a:extLst>
          </p:cNvPr>
          <p:cNvGrpSpPr/>
          <p:nvPr/>
        </p:nvGrpSpPr>
        <p:grpSpPr>
          <a:xfrm>
            <a:off x="7012781" y="4817267"/>
            <a:ext cx="1278123" cy="638968"/>
            <a:chOff x="7012781" y="4817267"/>
            <a:chExt cx="1278123" cy="638968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374C856-152F-42B8-9DD6-7B2B88A53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12781" y="4817267"/>
              <a:ext cx="759588" cy="638968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BCF7768-07DF-44EF-AF1F-3144D2F16728}"/>
                </a:ext>
              </a:extLst>
            </p:cNvPr>
            <p:cNvCxnSpPr>
              <a:cxnSpLocks/>
            </p:cNvCxnSpPr>
            <p:nvPr/>
          </p:nvCxnSpPr>
          <p:spPr>
            <a:xfrm>
              <a:off x="7772369" y="4817267"/>
              <a:ext cx="518535" cy="0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F41672F-6D53-4026-8940-602980F6F116}"/>
              </a:ext>
            </a:extLst>
          </p:cNvPr>
          <p:cNvGrpSpPr/>
          <p:nvPr/>
        </p:nvGrpSpPr>
        <p:grpSpPr>
          <a:xfrm>
            <a:off x="6674644" y="3413050"/>
            <a:ext cx="1616260" cy="822628"/>
            <a:chOff x="6674644" y="4729483"/>
            <a:chExt cx="1616260" cy="822628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76A8020-0047-41DF-A378-C4D546F6EB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4644" y="4729483"/>
              <a:ext cx="1097725" cy="822628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E3360FB-9C6B-4874-8CC6-41FDBDC04ED7}"/>
                </a:ext>
              </a:extLst>
            </p:cNvPr>
            <p:cNvCxnSpPr>
              <a:cxnSpLocks/>
            </p:cNvCxnSpPr>
            <p:nvPr/>
          </p:nvCxnSpPr>
          <p:spPr>
            <a:xfrm>
              <a:off x="7772369" y="4730350"/>
              <a:ext cx="518535" cy="0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715667-7AC5-4969-AB54-04E07EC45D92}"/>
              </a:ext>
            </a:extLst>
          </p:cNvPr>
          <p:cNvGrpSpPr/>
          <p:nvPr/>
        </p:nvGrpSpPr>
        <p:grpSpPr>
          <a:xfrm flipH="1">
            <a:off x="3446080" y="2905091"/>
            <a:ext cx="973552" cy="390559"/>
            <a:chOff x="7317352" y="4729483"/>
            <a:chExt cx="973552" cy="390559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9E6AA3D-2B5C-4925-82BF-F954B65D8F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17352" y="4729483"/>
              <a:ext cx="455016" cy="390559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7ABE6E6-1949-467E-9504-36A897AF8910}"/>
                </a:ext>
              </a:extLst>
            </p:cNvPr>
            <p:cNvCxnSpPr>
              <a:cxnSpLocks/>
            </p:cNvCxnSpPr>
            <p:nvPr/>
          </p:nvCxnSpPr>
          <p:spPr>
            <a:xfrm>
              <a:off x="7772369" y="4730350"/>
              <a:ext cx="518535" cy="0"/>
            </a:xfrm>
            <a:prstGeom prst="line">
              <a:avLst/>
            </a:prstGeom>
            <a:ln w="12700">
              <a:solidFill>
                <a:srgbClr val="FFFFFF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058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5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9" grpId="0" animBg="1"/>
      <p:bldP spid="23" grpId="0" animBg="1"/>
      <p:bldP spid="24" grpId="0" animBg="1"/>
      <p:bldP spid="28" grpId="0" animBg="1"/>
      <p:bldP spid="15" grpId="0" animBg="1"/>
      <p:bldP spid="26" grpId="0" animBg="1"/>
      <p:bldP spid="27" grpId="0" animBg="1"/>
      <p:bldP spid="2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C244082-AE45-4093-9EF2-615C47DE2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Subtitle is Here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CD9087D-9328-484C-B871-96B4FF984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605" y="1420255"/>
            <a:ext cx="1918625" cy="195695"/>
          </a:xfrm>
        </p:spPr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EA6CAD-5DAE-4C96-818F-13C67E5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20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47A49D6-812C-4691-853E-4AD4277864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2117725"/>
            <a:ext cx="1606550" cy="16208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/>
              <a:t>Essential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25BC473-D485-44B8-B8D5-169EF1D0DE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3259138"/>
            <a:ext cx="1606550" cy="16192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/>
              <a:t>Marvelous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DAB829-49C9-4D5A-8657-16553B060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4398963"/>
            <a:ext cx="1606550" cy="16208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b="1" dirty="0"/>
              <a:t>HCD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0E31DB1-D616-4C4D-A273-78A1154AB687}"/>
              </a:ext>
            </a:extLst>
          </p:cNvPr>
          <p:cNvSpPr>
            <a:spLocks/>
          </p:cNvSpPr>
          <p:nvPr/>
        </p:nvSpPr>
        <p:spPr bwMode="auto">
          <a:xfrm>
            <a:off x="3863975" y="3376613"/>
            <a:ext cx="7518400" cy="1384300"/>
          </a:xfrm>
          <a:custGeom>
            <a:avLst/>
            <a:gdLst>
              <a:gd name="T0" fmla="*/ 2712 w 29692"/>
              <a:gd name="T1" fmla="*/ 0 h 5424"/>
              <a:gd name="T2" fmla="*/ 26980 w 29692"/>
              <a:gd name="T3" fmla="*/ 0 h 5424"/>
              <a:gd name="T4" fmla="*/ 29692 w 29692"/>
              <a:gd name="T5" fmla="*/ 2712 h 5424"/>
              <a:gd name="T6" fmla="*/ 29692 w 29692"/>
              <a:gd name="T7" fmla="*/ 2712 h 5424"/>
              <a:gd name="T8" fmla="*/ 26980 w 29692"/>
              <a:gd name="T9" fmla="*/ 5424 h 5424"/>
              <a:gd name="T10" fmla="*/ 2712 w 29692"/>
              <a:gd name="T11" fmla="*/ 5424 h 5424"/>
              <a:gd name="T12" fmla="*/ 0 w 29692"/>
              <a:gd name="T13" fmla="*/ 2712 h 5424"/>
              <a:gd name="T14" fmla="*/ 0 w 29692"/>
              <a:gd name="T15" fmla="*/ 2712 h 5424"/>
              <a:gd name="T16" fmla="*/ 2712 w 29692"/>
              <a:gd name="T17" fmla="*/ 0 h 5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692" h="5424">
                <a:moveTo>
                  <a:pt x="2712" y="0"/>
                </a:moveTo>
                <a:lnTo>
                  <a:pt x="26980" y="0"/>
                </a:lnTo>
                <a:cubicBezTo>
                  <a:pt x="28471" y="0"/>
                  <a:pt x="29692" y="1220"/>
                  <a:pt x="29692" y="2712"/>
                </a:cubicBezTo>
                <a:lnTo>
                  <a:pt x="29692" y="2712"/>
                </a:lnTo>
                <a:cubicBezTo>
                  <a:pt x="29692" y="4203"/>
                  <a:pt x="28471" y="5424"/>
                  <a:pt x="26980" y="5424"/>
                </a:cubicBezTo>
                <a:lnTo>
                  <a:pt x="2712" y="5424"/>
                </a:lnTo>
                <a:cubicBezTo>
                  <a:pt x="1220" y="5424"/>
                  <a:pt x="0" y="4203"/>
                  <a:pt x="0" y="2712"/>
                </a:cubicBezTo>
                <a:lnTo>
                  <a:pt x="0" y="2712"/>
                </a:lnTo>
                <a:cubicBezTo>
                  <a:pt x="0" y="1220"/>
                  <a:pt x="1220" y="0"/>
                  <a:pt x="27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548640" tIns="182880" rIns="548640" bIns="4572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 orb has power to raise and  purify our thoughts like a strain of sacred music, or a noble picture, or a passage.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0A17622-F0FB-4192-B056-0045CC6F233E}"/>
              </a:ext>
            </a:extLst>
          </p:cNvPr>
          <p:cNvGrpSpPr/>
          <p:nvPr/>
        </p:nvGrpSpPr>
        <p:grpSpPr>
          <a:xfrm>
            <a:off x="2416175" y="2927350"/>
            <a:ext cx="1282700" cy="2282826"/>
            <a:chOff x="2416175" y="2927350"/>
            <a:chExt cx="1282700" cy="2282826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AB7301FD-9BE6-47E9-8C37-AEF5DA274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6175" y="2927350"/>
              <a:ext cx="1195388" cy="1189038"/>
            </a:xfrm>
            <a:custGeom>
              <a:avLst/>
              <a:gdLst>
                <a:gd name="T0" fmla="*/ 0 w 4720"/>
                <a:gd name="T1" fmla="*/ 0 h 4654"/>
                <a:gd name="T2" fmla="*/ 4720 w 4720"/>
                <a:gd name="T3" fmla="*/ 4654 h 4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720" h="4654">
                  <a:moveTo>
                    <a:pt x="0" y="0"/>
                  </a:moveTo>
                  <a:cubicBezTo>
                    <a:pt x="110" y="2416"/>
                    <a:pt x="1774" y="4556"/>
                    <a:pt x="4720" y="465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948B772-927D-4FAE-A991-D209C53F2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6175" y="4021138"/>
              <a:ext cx="1195388" cy="1189038"/>
            </a:xfrm>
            <a:custGeom>
              <a:avLst/>
              <a:gdLst>
                <a:gd name="T0" fmla="*/ 0 w 4720"/>
                <a:gd name="T1" fmla="*/ 4654 h 4654"/>
                <a:gd name="T2" fmla="*/ 4720 w 4720"/>
                <a:gd name="T3" fmla="*/ 0 h 4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720" h="4654">
                  <a:moveTo>
                    <a:pt x="0" y="4654"/>
                  </a:moveTo>
                  <a:cubicBezTo>
                    <a:pt x="110" y="2238"/>
                    <a:pt x="1774" y="98"/>
                    <a:pt x="472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BD36F91-9BE3-4238-8482-FC1F706704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3775" y="3902075"/>
              <a:ext cx="165100" cy="333375"/>
            </a:xfrm>
            <a:custGeom>
              <a:avLst/>
              <a:gdLst>
                <a:gd name="T0" fmla="*/ 0 w 652"/>
                <a:gd name="T1" fmla="*/ 0 h 1303"/>
                <a:gd name="T2" fmla="*/ 652 w 652"/>
                <a:gd name="T3" fmla="*/ 652 h 1303"/>
                <a:gd name="T4" fmla="*/ 0 w 652"/>
                <a:gd name="T5" fmla="*/ 1303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52" h="1303">
                  <a:moveTo>
                    <a:pt x="0" y="0"/>
                  </a:moveTo>
                  <a:lnTo>
                    <a:pt x="652" y="652"/>
                  </a:lnTo>
                  <a:lnTo>
                    <a:pt x="0" y="1303"/>
                  </a:ln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4312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7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37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9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C244082-AE45-4093-9EF2-615C47DE2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Marketing Strategy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CD9087D-9328-484C-B871-96B4FF9846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EA6CAD-5DAE-4C96-818F-13C67E5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21</a:t>
            </a:fld>
            <a:endParaRPr lang="en-US"/>
          </a:p>
        </p:txBody>
      </p:sp>
      <p:sp>
        <p:nvSpPr>
          <p:cNvPr id="15" name="Oval 5">
            <a:extLst>
              <a:ext uri="{FF2B5EF4-FFF2-40B4-BE49-F238E27FC236}">
                <a16:creationId xmlns:a16="http://schemas.microsoft.com/office/drawing/2014/main" id="{900A842C-FCA2-4510-A2FB-ADEB87F02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1573213"/>
            <a:ext cx="4433888" cy="4473575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6">
            <a:extLst>
              <a:ext uri="{FF2B5EF4-FFF2-40B4-BE49-F238E27FC236}">
                <a16:creationId xmlns:a16="http://schemas.microsoft.com/office/drawing/2014/main" id="{FAA79AD6-2169-48DC-892D-238BF965B8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4025" y="1954213"/>
            <a:ext cx="3678238" cy="3711575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7">
            <a:extLst>
              <a:ext uri="{FF2B5EF4-FFF2-40B4-BE49-F238E27FC236}">
                <a16:creationId xmlns:a16="http://schemas.microsoft.com/office/drawing/2014/main" id="{87A29517-F613-42D5-AEBE-9964FA267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0263" y="2335213"/>
            <a:ext cx="2924175" cy="2951163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0">
            <a:extLst>
              <a:ext uri="{FF2B5EF4-FFF2-40B4-BE49-F238E27FC236}">
                <a16:creationId xmlns:a16="http://schemas.microsoft.com/office/drawing/2014/main" id="{ED5A62EE-4E53-4A82-8C64-25D167A2D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8" y="2714625"/>
            <a:ext cx="2170113" cy="21907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/>
              <a:t>Our Platform</a:t>
            </a:r>
          </a:p>
        </p:txBody>
      </p:sp>
      <p:sp>
        <p:nvSpPr>
          <p:cNvPr id="23" name="Freeform 13">
            <a:extLst>
              <a:ext uri="{FF2B5EF4-FFF2-40B4-BE49-F238E27FC236}">
                <a16:creationId xmlns:a16="http://schemas.microsoft.com/office/drawing/2014/main" id="{B7D699E3-C3B6-442A-92A7-5C104E878DD8}"/>
              </a:ext>
            </a:extLst>
          </p:cNvPr>
          <p:cNvSpPr>
            <a:spLocks/>
          </p:cNvSpPr>
          <p:nvPr/>
        </p:nvSpPr>
        <p:spPr bwMode="auto">
          <a:xfrm>
            <a:off x="7395370" y="3706812"/>
            <a:ext cx="1096963" cy="103188"/>
          </a:xfrm>
          <a:custGeom>
            <a:avLst/>
            <a:gdLst>
              <a:gd name="T0" fmla="*/ 3757 w 3757"/>
              <a:gd name="T1" fmla="*/ 349 h 349"/>
              <a:gd name="T2" fmla="*/ 0 w 3757"/>
              <a:gd name="T3" fmla="*/ 349 h 349"/>
              <a:gd name="T4" fmla="*/ 360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3757" y="349"/>
                </a:moveTo>
                <a:lnTo>
                  <a:pt x="0" y="349"/>
                </a:lnTo>
                <a:lnTo>
                  <a:pt x="360" y="0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10">
            <a:extLst>
              <a:ext uri="{FF2B5EF4-FFF2-40B4-BE49-F238E27FC236}">
                <a16:creationId xmlns:a16="http://schemas.microsoft.com/office/drawing/2014/main" id="{BF8BA6CC-EDC1-4A1F-B8F5-019B85F27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6326" y="2666207"/>
            <a:ext cx="2170113" cy="21907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/>
              <a:t>Customer</a:t>
            </a:r>
          </a:p>
        </p:txBody>
      </p:sp>
      <p:sp>
        <p:nvSpPr>
          <p:cNvPr id="26" name="Oval 10">
            <a:extLst>
              <a:ext uri="{FF2B5EF4-FFF2-40B4-BE49-F238E27FC236}">
                <a16:creationId xmlns:a16="http://schemas.microsoft.com/office/drawing/2014/main" id="{1ACA3CC8-DF88-4060-922B-7F3DF0AFFB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8262" y="2714625"/>
            <a:ext cx="2170113" cy="21907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/>
              <a:t>Contents</a:t>
            </a:r>
          </a:p>
        </p:txBody>
      </p:sp>
      <p:sp>
        <p:nvSpPr>
          <p:cNvPr id="27" name="Freeform 12">
            <a:extLst>
              <a:ext uri="{FF2B5EF4-FFF2-40B4-BE49-F238E27FC236}">
                <a16:creationId xmlns:a16="http://schemas.microsoft.com/office/drawing/2014/main" id="{A1AB4712-83B5-4E72-8858-328CAC428948}"/>
              </a:ext>
            </a:extLst>
          </p:cNvPr>
          <p:cNvSpPr>
            <a:spLocks/>
          </p:cNvSpPr>
          <p:nvPr/>
        </p:nvSpPr>
        <p:spPr bwMode="auto">
          <a:xfrm>
            <a:off x="3713956" y="3709988"/>
            <a:ext cx="1096963" cy="103188"/>
          </a:xfrm>
          <a:custGeom>
            <a:avLst/>
            <a:gdLst>
              <a:gd name="T0" fmla="*/ 0 w 3757"/>
              <a:gd name="T1" fmla="*/ 349 h 349"/>
              <a:gd name="T2" fmla="*/ 3757 w 3757"/>
              <a:gd name="T3" fmla="*/ 349 h 349"/>
              <a:gd name="T4" fmla="*/ 3397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0" y="349"/>
                </a:moveTo>
                <a:lnTo>
                  <a:pt x="3757" y="349"/>
                </a:lnTo>
                <a:lnTo>
                  <a:pt x="3397" y="0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E190DC-409F-451B-A597-123C84A1E3AF}"/>
              </a:ext>
            </a:extLst>
          </p:cNvPr>
          <p:cNvSpPr txBox="1"/>
          <p:nvPr/>
        </p:nvSpPr>
        <p:spPr>
          <a:xfrm>
            <a:off x="1338262" y="5091364"/>
            <a:ext cx="2829643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4C62D8-27FB-416C-A8B3-83F48F5EE966}"/>
              </a:ext>
            </a:extLst>
          </p:cNvPr>
          <p:cNvSpPr txBox="1"/>
          <p:nvPr/>
        </p:nvSpPr>
        <p:spPr>
          <a:xfrm>
            <a:off x="8820151" y="5091364"/>
            <a:ext cx="2571749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Strain of sacred music, or a noble picture, or a passage.</a:t>
            </a:r>
          </a:p>
        </p:txBody>
      </p:sp>
    </p:spTree>
    <p:extLst>
      <p:ext uri="{BB962C8B-B14F-4D97-AF65-F5344CB8AC3E}">
        <p14:creationId xmlns:p14="http://schemas.microsoft.com/office/powerpoint/2010/main" val="39657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20" grpId="0" animBg="1"/>
      <p:bldP spid="23" grpId="0" animBg="1"/>
      <p:bldP spid="25" grpId="0" animBg="1"/>
      <p:bldP spid="26" grpId="0" animBg="1"/>
      <p:bldP spid="27" grpId="0" animBg="1"/>
      <p:bldP spid="28" grpId="0"/>
      <p:bldP spid="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C244082-AE45-4093-9EF2-615C47DE2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Establishment of a collaborative plan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CD9087D-9328-484C-B871-96B4FF9846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Cooperation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EA6CAD-5DAE-4C96-818F-13C67E5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22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2D1812-EA1C-4F1A-A169-AB0F5AB1A153}"/>
              </a:ext>
            </a:extLst>
          </p:cNvPr>
          <p:cNvGrpSpPr/>
          <p:nvPr/>
        </p:nvGrpSpPr>
        <p:grpSpPr>
          <a:xfrm>
            <a:off x="7850188" y="2314576"/>
            <a:ext cx="3530600" cy="3543300"/>
            <a:chOff x="7850188" y="2314576"/>
            <a:chExt cx="3530600" cy="3543300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DD707B42-6A9F-4874-9DF8-4F9169CCE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0188" y="2333626"/>
              <a:ext cx="3502025" cy="3505200"/>
            </a:xfrm>
            <a:custGeom>
              <a:avLst/>
              <a:gdLst>
                <a:gd name="T0" fmla="*/ 9995 w 12144"/>
                <a:gd name="T1" fmla="*/ 0 h 12030"/>
                <a:gd name="T2" fmla="*/ 12144 w 12144"/>
                <a:gd name="T3" fmla="*/ 6015 h 12030"/>
                <a:gd name="T4" fmla="*/ 9995 w 12144"/>
                <a:gd name="T5" fmla="*/ 12030 h 12030"/>
                <a:gd name="T6" fmla="*/ 0 w 12144"/>
                <a:gd name="T7" fmla="*/ 8109 h 12030"/>
                <a:gd name="T8" fmla="*/ 640 w 12144"/>
                <a:gd name="T9" fmla="*/ 6015 h 12030"/>
                <a:gd name="T10" fmla="*/ 0 w 12144"/>
                <a:gd name="T11" fmla="*/ 3920 h 12030"/>
                <a:gd name="T12" fmla="*/ 9995 w 12144"/>
                <a:gd name="T13" fmla="*/ 0 h 1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44" h="12030">
                  <a:moveTo>
                    <a:pt x="9995" y="0"/>
                  </a:moveTo>
                  <a:cubicBezTo>
                    <a:pt x="11338" y="1637"/>
                    <a:pt x="12144" y="3732"/>
                    <a:pt x="12144" y="6015"/>
                  </a:cubicBezTo>
                  <a:cubicBezTo>
                    <a:pt x="12144" y="8298"/>
                    <a:pt x="11338" y="10392"/>
                    <a:pt x="9995" y="12030"/>
                  </a:cubicBezTo>
                  <a:lnTo>
                    <a:pt x="0" y="8109"/>
                  </a:lnTo>
                  <a:cubicBezTo>
                    <a:pt x="404" y="7511"/>
                    <a:pt x="640" y="6791"/>
                    <a:pt x="640" y="6015"/>
                  </a:cubicBezTo>
                  <a:cubicBezTo>
                    <a:pt x="640" y="5239"/>
                    <a:pt x="404" y="4518"/>
                    <a:pt x="0" y="3920"/>
                  </a:cubicBezTo>
                  <a:lnTo>
                    <a:pt x="9995" y="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100000"/>
                  </a:schemeClr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548640" tIns="45720" rIns="548640" bIns="45720" numCol="1" anchor="ctr" anchorCtr="1" compatLnSpc="1">
              <a:prstTxWarp prst="textNoShape">
                <a:avLst/>
              </a:prstTxWarp>
            </a:bodyPr>
            <a:lstStyle/>
            <a:p>
              <a:pPr algn="r">
                <a:lnSpc>
                  <a:spcPct val="120000"/>
                </a:lnSpc>
                <a:spcBef>
                  <a:spcPts val="1000"/>
                </a:spcBef>
              </a:pPr>
              <a:r>
                <a:rPr lang="en-US" b="1" dirty="0"/>
                <a:t>Divisions</a:t>
              </a:r>
            </a:p>
            <a:p>
              <a:pPr algn="r">
                <a:lnSpc>
                  <a:spcPct val="120000"/>
                </a:lnSpc>
                <a:spcBef>
                  <a:spcPts val="1000"/>
                </a:spcBef>
              </a:pPr>
              <a:r>
                <a:rPr lang="en-US" sz="1400" dirty="0"/>
                <a:t>A peep at some distant </a:t>
              </a:r>
              <a:br>
                <a:rPr lang="en-US" sz="1400" dirty="0"/>
              </a:br>
              <a:r>
                <a:rPr lang="en-US" sz="1400" dirty="0"/>
                <a:t>orb has power to raise and </a:t>
              </a:r>
              <a:br>
                <a:rPr lang="en-US" sz="1400" dirty="0"/>
              </a:br>
              <a:r>
                <a:rPr lang="en-US" sz="1400" dirty="0"/>
                <a:t>purify our thoughts.</a:t>
              </a:r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5CADE78-AE04-443F-80B0-118B43140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0863" y="2314576"/>
              <a:ext cx="669925" cy="3543300"/>
            </a:xfrm>
            <a:custGeom>
              <a:avLst/>
              <a:gdLst>
                <a:gd name="T0" fmla="*/ 154 w 2326"/>
                <a:gd name="T1" fmla="*/ 0 h 12157"/>
                <a:gd name="T2" fmla="*/ 1770 w 2326"/>
                <a:gd name="T3" fmla="*/ 2851 h 12157"/>
                <a:gd name="T4" fmla="*/ 2326 w 2326"/>
                <a:gd name="T5" fmla="*/ 6079 h 12157"/>
                <a:gd name="T6" fmla="*/ 1770 w 2326"/>
                <a:gd name="T7" fmla="*/ 9306 h 12157"/>
                <a:gd name="T8" fmla="*/ 154 w 2326"/>
                <a:gd name="T9" fmla="*/ 12157 h 12157"/>
                <a:gd name="T10" fmla="*/ 0 w 2326"/>
                <a:gd name="T11" fmla="*/ 12031 h 12157"/>
                <a:gd name="T12" fmla="*/ 1581 w 2326"/>
                <a:gd name="T13" fmla="*/ 9239 h 12157"/>
                <a:gd name="T14" fmla="*/ 2126 w 2326"/>
                <a:gd name="T15" fmla="*/ 6079 h 12157"/>
                <a:gd name="T16" fmla="*/ 1581 w 2326"/>
                <a:gd name="T17" fmla="*/ 2919 h 12157"/>
                <a:gd name="T18" fmla="*/ 0 w 2326"/>
                <a:gd name="T19" fmla="*/ 127 h 12157"/>
                <a:gd name="T20" fmla="*/ 154 w 2326"/>
                <a:gd name="T21" fmla="*/ 0 h 12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6" h="12157">
                  <a:moveTo>
                    <a:pt x="154" y="0"/>
                  </a:moveTo>
                  <a:cubicBezTo>
                    <a:pt x="845" y="843"/>
                    <a:pt x="1396" y="1806"/>
                    <a:pt x="1770" y="2851"/>
                  </a:cubicBezTo>
                  <a:cubicBezTo>
                    <a:pt x="2130" y="3860"/>
                    <a:pt x="2326" y="4947"/>
                    <a:pt x="2326" y="6079"/>
                  </a:cubicBezTo>
                  <a:cubicBezTo>
                    <a:pt x="2326" y="7211"/>
                    <a:pt x="2130" y="8297"/>
                    <a:pt x="1770" y="9306"/>
                  </a:cubicBezTo>
                  <a:cubicBezTo>
                    <a:pt x="1396" y="10352"/>
                    <a:pt x="845" y="11314"/>
                    <a:pt x="154" y="12157"/>
                  </a:cubicBezTo>
                  <a:lnTo>
                    <a:pt x="0" y="12031"/>
                  </a:lnTo>
                  <a:cubicBezTo>
                    <a:pt x="676" y="11206"/>
                    <a:pt x="1215" y="10264"/>
                    <a:pt x="1581" y="9239"/>
                  </a:cubicBezTo>
                  <a:cubicBezTo>
                    <a:pt x="1934" y="8251"/>
                    <a:pt x="2126" y="7188"/>
                    <a:pt x="2126" y="6079"/>
                  </a:cubicBezTo>
                  <a:cubicBezTo>
                    <a:pt x="2126" y="4970"/>
                    <a:pt x="1934" y="3906"/>
                    <a:pt x="1581" y="2919"/>
                  </a:cubicBezTo>
                  <a:cubicBezTo>
                    <a:pt x="1215" y="1894"/>
                    <a:pt x="676" y="951"/>
                    <a:pt x="0" y="127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8BB5D687-E4C2-473F-A4A1-EA82428C03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9150" y="2994026"/>
            <a:ext cx="2160588" cy="218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8288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For providing mutual coexistence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4C3BCB-690A-4146-B2E6-9BF443C358AC}"/>
              </a:ext>
            </a:extLst>
          </p:cNvPr>
          <p:cNvGrpSpPr/>
          <p:nvPr/>
        </p:nvGrpSpPr>
        <p:grpSpPr>
          <a:xfrm>
            <a:off x="839788" y="2333626"/>
            <a:ext cx="3502025" cy="3505200"/>
            <a:chOff x="839788" y="2333626"/>
            <a:chExt cx="3502025" cy="3505200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5881BD67-38D8-405F-BCBC-E7995F4500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788" y="2333626"/>
              <a:ext cx="3502025" cy="3505200"/>
            </a:xfrm>
            <a:custGeom>
              <a:avLst/>
              <a:gdLst>
                <a:gd name="T0" fmla="*/ 2149 w 12144"/>
                <a:gd name="T1" fmla="*/ 0 h 12030"/>
                <a:gd name="T2" fmla="*/ 0 w 12144"/>
                <a:gd name="T3" fmla="*/ 6015 h 12030"/>
                <a:gd name="T4" fmla="*/ 2149 w 12144"/>
                <a:gd name="T5" fmla="*/ 12030 h 12030"/>
                <a:gd name="T6" fmla="*/ 12144 w 12144"/>
                <a:gd name="T7" fmla="*/ 8109 h 12030"/>
                <a:gd name="T8" fmla="*/ 11504 w 12144"/>
                <a:gd name="T9" fmla="*/ 6015 h 12030"/>
                <a:gd name="T10" fmla="*/ 12144 w 12144"/>
                <a:gd name="T11" fmla="*/ 3920 h 12030"/>
                <a:gd name="T12" fmla="*/ 2149 w 12144"/>
                <a:gd name="T13" fmla="*/ 0 h 1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44" h="12030">
                  <a:moveTo>
                    <a:pt x="2149" y="0"/>
                  </a:moveTo>
                  <a:cubicBezTo>
                    <a:pt x="806" y="1637"/>
                    <a:pt x="0" y="3732"/>
                    <a:pt x="0" y="6015"/>
                  </a:cubicBezTo>
                  <a:cubicBezTo>
                    <a:pt x="0" y="8298"/>
                    <a:pt x="806" y="10392"/>
                    <a:pt x="2149" y="12030"/>
                  </a:cubicBezTo>
                  <a:lnTo>
                    <a:pt x="12144" y="8109"/>
                  </a:lnTo>
                  <a:cubicBezTo>
                    <a:pt x="11740" y="7511"/>
                    <a:pt x="11504" y="6791"/>
                    <a:pt x="11504" y="6015"/>
                  </a:cubicBezTo>
                  <a:cubicBezTo>
                    <a:pt x="11504" y="5239"/>
                    <a:pt x="11740" y="4518"/>
                    <a:pt x="12144" y="3920"/>
                  </a:cubicBezTo>
                  <a:lnTo>
                    <a:pt x="214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457200" tIns="1188720" rIns="5486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b="1" dirty="0"/>
                <a:t>For payment</a:t>
              </a:r>
            </a:p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400" dirty="0"/>
                <a:t>A peep at some distant </a:t>
              </a:r>
              <a:br>
                <a:rPr lang="en-US" sz="1400" dirty="0"/>
              </a:br>
              <a:r>
                <a:rPr lang="en-US" sz="1400" dirty="0"/>
                <a:t>orb has power to raise and </a:t>
              </a:r>
              <a:br>
                <a:rPr lang="en-US" sz="1400" dirty="0"/>
              </a:br>
              <a:r>
                <a:rPr lang="en-US" sz="1400" dirty="0"/>
                <a:t>purify our thoughts.</a:t>
              </a:r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CE93CE1-DF0E-44DE-BE2B-37ECEF82B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788" y="2333626"/>
              <a:ext cx="620713" cy="3505200"/>
            </a:xfrm>
            <a:custGeom>
              <a:avLst/>
              <a:gdLst>
                <a:gd name="T0" fmla="*/ 2149 w 2149"/>
                <a:gd name="T1" fmla="*/ 0 h 12030"/>
                <a:gd name="T2" fmla="*/ 0 w 2149"/>
                <a:gd name="T3" fmla="*/ 6015 h 12030"/>
                <a:gd name="T4" fmla="*/ 2149 w 2149"/>
                <a:gd name="T5" fmla="*/ 12030 h 1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49" h="12030">
                  <a:moveTo>
                    <a:pt x="2149" y="0"/>
                  </a:moveTo>
                  <a:cubicBezTo>
                    <a:pt x="806" y="1637"/>
                    <a:pt x="0" y="3732"/>
                    <a:pt x="0" y="6015"/>
                  </a:cubicBezTo>
                  <a:cubicBezTo>
                    <a:pt x="0" y="8298"/>
                    <a:pt x="806" y="10392"/>
                    <a:pt x="2149" y="12030"/>
                  </a:cubicBezTo>
                </a:path>
              </a:pathLst>
            </a:custGeom>
            <a:noFill/>
            <a:ln w="57150" cap="flat">
              <a:solidFill>
                <a:schemeClr val="accent1">
                  <a:lumMod val="5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1D9863EA-D0B9-472F-AE08-B94617E8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2263" y="2994026"/>
            <a:ext cx="2160588" cy="218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This is an altruistic production company</a:t>
            </a:r>
          </a:p>
        </p:txBody>
      </p:sp>
    </p:spTree>
    <p:extLst>
      <p:ext uri="{BB962C8B-B14F-4D97-AF65-F5344CB8AC3E}">
        <p14:creationId xmlns:p14="http://schemas.microsoft.com/office/powerpoint/2010/main" val="72137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18">
            <a:extLst>
              <a:ext uri="{FF2B5EF4-FFF2-40B4-BE49-F238E27FC236}">
                <a16:creationId xmlns:a16="http://schemas.microsoft.com/office/drawing/2014/main" id="{56E3FF1E-146D-4397-BEF2-FEBEEF2C0339}"/>
              </a:ext>
            </a:extLst>
          </p:cNvPr>
          <p:cNvSpPr>
            <a:spLocks/>
          </p:cNvSpPr>
          <p:nvPr/>
        </p:nvSpPr>
        <p:spPr bwMode="auto">
          <a:xfrm>
            <a:off x="5114925" y="2651125"/>
            <a:ext cx="1978025" cy="2370138"/>
          </a:xfrm>
          <a:custGeom>
            <a:avLst/>
            <a:gdLst>
              <a:gd name="T0" fmla="*/ 0 w 7149"/>
              <a:gd name="T1" fmla="*/ 0 h 8487"/>
              <a:gd name="T2" fmla="*/ 3529 w 7149"/>
              <a:gd name="T3" fmla="*/ 0 h 8487"/>
              <a:gd name="T4" fmla="*/ 3620 w 7149"/>
              <a:gd name="T5" fmla="*/ 0 h 8487"/>
              <a:gd name="T6" fmla="*/ 7149 w 7149"/>
              <a:gd name="T7" fmla="*/ 0 h 8487"/>
              <a:gd name="T8" fmla="*/ 7149 w 7149"/>
              <a:gd name="T9" fmla="*/ 8487 h 8487"/>
              <a:gd name="T10" fmla="*/ 3620 w 7149"/>
              <a:gd name="T11" fmla="*/ 8487 h 8487"/>
              <a:gd name="T12" fmla="*/ 3529 w 7149"/>
              <a:gd name="T13" fmla="*/ 8487 h 8487"/>
              <a:gd name="T14" fmla="*/ 0 w 7149"/>
              <a:gd name="T15" fmla="*/ 8487 h 8487"/>
              <a:gd name="T16" fmla="*/ 0 w 7149"/>
              <a:gd name="T17" fmla="*/ 0 h 8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149" h="8487">
                <a:moveTo>
                  <a:pt x="0" y="0"/>
                </a:moveTo>
                <a:lnTo>
                  <a:pt x="3529" y="0"/>
                </a:lnTo>
                <a:lnTo>
                  <a:pt x="3620" y="0"/>
                </a:lnTo>
                <a:lnTo>
                  <a:pt x="7149" y="0"/>
                </a:lnTo>
                <a:cubicBezTo>
                  <a:pt x="3936" y="2396"/>
                  <a:pt x="3952" y="5319"/>
                  <a:pt x="7149" y="8487"/>
                </a:cubicBezTo>
                <a:lnTo>
                  <a:pt x="3620" y="8487"/>
                </a:lnTo>
                <a:lnTo>
                  <a:pt x="3529" y="8487"/>
                </a:lnTo>
                <a:lnTo>
                  <a:pt x="0" y="8487"/>
                </a:lnTo>
                <a:cubicBezTo>
                  <a:pt x="3197" y="5319"/>
                  <a:pt x="3213" y="2396"/>
                  <a:pt x="0" y="0"/>
                </a:cubicBezTo>
                <a:close/>
              </a:path>
            </a:pathLst>
          </a:custGeom>
          <a:gradFill>
            <a:gsLst>
              <a:gs pos="50000">
                <a:schemeClr val="accent1">
                  <a:lumMod val="100000"/>
                  <a:alpha val="50000"/>
                </a:schemeClr>
              </a:gs>
              <a:gs pos="0">
                <a:schemeClr val="bg1">
                  <a:lumMod val="10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5C244082-AE45-4093-9EF2-615C47DE2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Your Subtitle is Here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CD9087D-9328-484C-B871-96B4FF9846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EA6CAD-5DAE-4C96-818F-13C67E5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23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C5234DE1-4538-4BCD-A324-1134908BBF44}"/>
              </a:ext>
            </a:extLst>
          </p:cNvPr>
          <p:cNvSpPr>
            <a:spLocks/>
          </p:cNvSpPr>
          <p:nvPr/>
        </p:nvSpPr>
        <p:spPr bwMode="auto">
          <a:xfrm>
            <a:off x="782638" y="3121025"/>
            <a:ext cx="10620375" cy="2003425"/>
          </a:xfrm>
          <a:custGeom>
            <a:avLst/>
            <a:gdLst>
              <a:gd name="T0" fmla="*/ 2822 w 38386"/>
              <a:gd name="T1" fmla="*/ 0 h 7172"/>
              <a:gd name="T2" fmla="*/ 3192 w 38386"/>
              <a:gd name="T3" fmla="*/ 23 h 7172"/>
              <a:gd name="T4" fmla="*/ 3582 w 38386"/>
              <a:gd name="T5" fmla="*/ 142 h 7172"/>
              <a:gd name="T6" fmla="*/ 34804 w 38386"/>
              <a:gd name="T7" fmla="*/ 142 h 7172"/>
              <a:gd name="T8" fmla="*/ 35194 w 38386"/>
              <a:gd name="T9" fmla="*/ 23 h 7172"/>
              <a:gd name="T10" fmla="*/ 35564 w 38386"/>
              <a:gd name="T11" fmla="*/ 0 h 7172"/>
              <a:gd name="T12" fmla="*/ 38144 w 38386"/>
              <a:gd name="T13" fmla="*/ 4037 h 7172"/>
              <a:gd name="T14" fmla="*/ 34658 w 38386"/>
              <a:gd name="T15" fmla="*/ 6607 h 7172"/>
              <a:gd name="T16" fmla="*/ 23914 w 38386"/>
              <a:gd name="T17" fmla="*/ 4593 h 7172"/>
              <a:gd name="T18" fmla="*/ 22236 w 38386"/>
              <a:gd name="T19" fmla="*/ 4374 h 7172"/>
              <a:gd name="T20" fmla="*/ 16150 w 38386"/>
              <a:gd name="T21" fmla="*/ 4374 h 7172"/>
              <a:gd name="T22" fmla="*/ 14473 w 38386"/>
              <a:gd name="T23" fmla="*/ 4593 h 7172"/>
              <a:gd name="T24" fmla="*/ 3728 w 38386"/>
              <a:gd name="T25" fmla="*/ 6607 h 7172"/>
              <a:gd name="T26" fmla="*/ 242 w 38386"/>
              <a:gd name="T27" fmla="*/ 4037 h 7172"/>
              <a:gd name="T28" fmla="*/ 2822 w 38386"/>
              <a:gd name="T29" fmla="*/ 0 h 7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386" h="7172">
                <a:moveTo>
                  <a:pt x="2822" y="0"/>
                </a:moveTo>
                <a:lnTo>
                  <a:pt x="3192" y="23"/>
                </a:lnTo>
                <a:lnTo>
                  <a:pt x="3582" y="142"/>
                </a:lnTo>
                <a:cubicBezTo>
                  <a:pt x="13424" y="3936"/>
                  <a:pt x="24962" y="3936"/>
                  <a:pt x="34804" y="142"/>
                </a:cubicBezTo>
                <a:lnTo>
                  <a:pt x="35194" y="23"/>
                </a:lnTo>
                <a:lnTo>
                  <a:pt x="35564" y="0"/>
                </a:lnTo>
                <a:cubicBezTo>
                  <a:pt x="37705" y="265"/>
                  <a:pt x="38386" y="2111"/>
                  <a:pt x="38144" y="4037"/>
                </a:cubicBezTo>
                <a:cubicBezTo>
                  <a:pt x="37789" y="5970"/>
                  <a:pt x="36542" y="7172"/>
                  <a:pt x="34658" y="6607"/>
                </a:cubicBezTo>
                <a:cubicBezTo>
                  <a:pt x="31051" y="5761"/>
                  <a:pt x="27460" y="5089"/>
                  <a:pt x="23914" y="4593"/>
                </a:cubicBezTo>
                <a:cubicBezTo>
                  <a:pt x="23353" y="4515"/>
                  <a:pt x="22794" y="4442"/>
                  <a:pt x="22236" y="4374"/>
                </a:cubicBezTo>
                <a:cubicBezTo>
                  <a:pt x="20170" y="4259"/>
                  <a:pt x="18216" y="4259"/>
                  <a:pt x="16150" y="4374"/>
                </a:cubicBezTo>
                <a:cubicBezTo>
                  <a:pt x="15592" y="4442"/>
                  <a:pt x="15033" y="4515"/>
                  <a:pt x="14473" y="4593"/>
                </a:cubicBezTo>
                <a:cubicBezTo>
                  <a:pt x="10926" y="5089"/>
                  <a:pt x="7335" y="5761"/>
                  <a:pt x="3728" y="6607"/>
                </a:cubicBezTo>
                <a:cubicBezTo>
                  <a:pt x="1844" y="7172"/>
                  <a:pt x="597" y="5970"/>
                  <a:pt x="242" y="4037"/>
                </a:cubicBezTo>
                <a:cubicBezTo>
                  <a:pt x="0" y="2111"/>
                  <a:pt x="681" y="265"/>
                  <a:pt x="2822" y="0"/>
                </a:cubicBezTo>
                <a:close/>
              </a:path>
            </a:pathLst>
          </a:custGeom>
          <a:gradFill>
            <a:gsLst>
              <a:gs pos="50000">
                <a:schemeClr val="accent1">
                  <a:lumMod val="100000"/>
                  <a:alpha val="50000"/>
                </a:schemeClr>
              </a:gs>
              <a:gs pos="0">
                <a:schemeClr val="bg1">
                  <a:lumMod val="100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Oval 6">
            <a:extLst>
              <a:ext uri="{FF2B5EF4-FFF2-40B4-BE49-F238E27FC236}">
                <a16:creationId xmlns:a16="http://schemas.microsoft.com/office/drawing/2014/main" id="{3FF83E89-DA40-4229-921C-5F9009B74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2250" y="4564063"/>
            <a:ext cx="4203700" cy="1355725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FF9B7EAA-301A-4A2B-BFB6-281ACF2E3BFA}"/>
              </a:ext>
            </a:extLst>
          </p:cNvPr>
          <p:cNvSpPr>
            <a:spLocks/>
          </p:cNvSpPr>
          <p:nvPr/>
        </p:nvSpPr>
        <p:spPr bwMode="auto">
          <a:xfrm>
            <a:off x="808038" y="3098800"/>
            <a:ext cx="1138238" cy="1936750"/>
          </a:xfrm>
          <a:custGeom>
            <a:avLst/>
            <a:gdLst>
              <a:gd name="T0" fmla="*/ 2773 w 4116"/>
              <a:gd name="T1" fmla="*/ 0 h 6933"/>
              <a:gd name="T2" fmla="*/ 4014 w 4116"/>
              <a:gd name="T3" fmla="*/ 366 h 6933"/>
              <a:gd name="T4" fmla="*/ 4116 w 4116"/>
              <a:gd name="T5" fmla="*/ 454 h 6933"/>
              <a:gd name="T6" fmla="*/ 3764 w 4116"/>
              <a:gd name="T7" fmla="*/ 316 h 6933"/>
              <a:gd name="T8" fmla="*/ 2879 w 4116"/>
              <a:gd name="T9" fmla="*/ 133 h 6933"/>
              <a:gd name="T10" fmla="*/ 180 w 4116"/>
              <a:gd name="T11" fmla="*/ 3466 h 6933"/>
              <a:gd name="T12" fmla="*/ 2879 w 4116"/>
              <a:gd name="T13" fmla="*/ 6800 h 6933"/>
              <a:gd name="T14" fmla="*/ 3689 w 4116"/>
              <a:gd name="T15" fmla="*/ 6647 h 6933"/>
              <a:gd name="T16" fmla="*/ 3689 w 4116"/>
              <a:gd name="T17" fmla="*/ 6647 h 6933"/>
              <a:gd name="T18" fmla="*/ 3943 w 4116"/>
              <a:gd name="T19" fmla="*/ 6610 h 6933"/>
              <a:gd name="T20" fmla="*/ 2773 w 4116"/>
              <a:gd name="T21" fmla="*/ 6933 h 6933"/>
              <a:gd name="T22" fmla="*/ 0 w 4116"/>
              <a:gd name="T23" fmla="*/ 3466 h 6933"/>
              <a:gd name="T24" fmla="*/ 2773 w 4116"/>
              <a:gd name="T25" fmla="*/ 0 h 6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6" h="6933">
                <a:moveTo>
                  <a:pt x="2773" y="0"/>
                </a:moveTo>
                <a:cubicBezTo>
                  <a:pt x="3219" y="0"/>
                  <a:pt x="3640" y="132"/>
                  <a:pt x="4014" y="366"/>
                </a:cubicBezTo>
                <a:cubicBezTo>
                  <a:pt x="4055" y="392"/>
                  <a:pt x="4080" y="420"/>
                  <a:pt x="4116" y="454"/>
                </a:cubicBezTo>
                <a:lnTo>
                  <a:pt x="3764" y="316"/>
                </a:lnTo>
                <a:cubicBezTo>
                  <a:pt x="3487" y="197"/>
                  <a:pt x="3189" y="133"/>
                  <a:pt x="2879" y="133"/>
                </a:cubicBezTo>
                <a:cubicBezTo>
                  <a:pt x="1388" y="133"/>
                  <a:pt x="180" y="1625"/>
                  <a:pt x="180" y="3466"/>
                </a:cubicBezTo>
                <a:cubicBezTo>
                  <a:pt x="180" y="5308"/>
                  <a:pt x="1388" y="6800"/>
                  <a:pt x="2879" y="6800"/>
                </a:cubicBezTo>
                <a:cubicBezTo>
                  <a:pt x="3161" y="6800"/>
                  <a:pt x="3433" y="6747"/>
                  <a:pt x="3689" y="6647"/>
                </a:cubicBezTo>
                <a:lnTo>
                  <a:pt x="3689" y="6647"/>
                </a:lnTo>
                <a:lnTo>
                  <a:pt x="3943" y="6610"/>
                </a:lnTo>
                <a:cubicBezTo>
                  <a:pt x="3588" y="6817"/>
                  <a:pt x="3191" y="6933"/>
                  <a:pt x="2773" y="6933"/>
                </a:cubicBezTo>
                <a:cubicBezTo>
                  <a:pt x="1242" y="6933"/>
                  <a:pt x="0" y="5381"/>
                  <a:pt x="0" y="3466"/>
                </a:cubicBezTo>
                <a:cubicBezTo>
                  <a:pt x="0" y="1552"/>
                  <a:pt x="1242" y="0"/>
                  <a:pt x="277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99C622A8-6374-4C4D-809C-F4FCE2D5F60F}"/>
              </a:ext>
            </a:extLst>
          </p:cNvPr>
          <p:cNvSpPr>
            <a:spLocks/>
          </p:cNvSpPr>
          <p:nvPr/>
        </p:nvSpPr>
        <p:spPr bwMode="auto">
          <a:xfrm>
            <a:off x="1900238" y="3221038"/>
            <a:ext cx="1174750" cy="1693863"/>
          </a:xfrm>
          <a:custGeom>
            <a:avLst/>
            <a:gdLst>
              <a:gd name="T0" fmla="*/ 2333 w 4248"/>
              <a:gd name="T1" fmla="*/ 0 h 6065"/>
              <a:gd name="T2" fmla="*/ 4248 w 4248"/>
              <a:gd name="T3" fmla="*/ 1298 h 6065"/>
              <a:gd name="T4" fmla="*/ 4200 w 4248"/>
              <a:gd name="T5" fmla="*/ 1364 h 6065"/>
              <a:gd name="T6" fmla="*/ 2379 w 4248"/>
              <a:gd name="T7" fmla="*/ 176 h 6065"/>
              <a:gd name="T8" fmla="*/ 135 w 4248"/>
              <a:gd name="T9" fmla="*/ 3032 h 6065"/>
              <a:gd name="T10" fmla="*/ 2379 w 4248"/>
              <a:gd name="T11" fmla="*/ 5889 h 6065"/>
              <a:gd name="T12" fmla="*/ 3643 w 4248"/>
              <a:gd name="T13" fmla="*/ 5392 h 6065"/>
              <a:gd name="T14" fmla="*/ 3834 w 4248"/>
              <a:gd name="T15" fmla="*/ 5354 h 6065"/>
              <a:gd name="T16" fmla="*/ 2333 w 4248"/>
              <a:gd name="T17" fmla="*/ 6065 h 6065"/>
              <a:gd name="T18" fmla="*/ 0 w 4248"/>
              <a:gd name="T19" fmla="*/ 3032 h 6065"/>
              <a:gd name="T20" fmla="*/ 2333 w 4248"/>
              <a:gd name="T21" fmla="*/ 0 h 6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48" h="6065">
                <a:moveTo>
                  <a:pt x="2333" y="0"/>
                </a:moveTo>
                <a:cubicBezTo>
                  <a:pt x="3126" y="0"/>
                  <a:pt x="3826" y="514"/>
                  <a:pt x="4248" y="1298"/>
                </a:cubicBezTo>
                <a:cubicBezTo>
                  <a:pt x="4232" y="1320"/>
                  <a:pt x="4216" y="1342"/>
                  <a:pt x="4200" y="1364"/>
                </a:cubicBezTo>
                <a:cubicBezTo>
                  <a:pt x="3793" y="645"/>
                  <a:pt x="3129" y="176"/>
                  <a:pt x="2379" y="176"/>
                </a:cubicBezTo>
                <a:cubicBezTo>
                  <a:pt x="1140" y="176"/>
                  <a:pt x="135" y="1455"/>
                  <a:pt x="135" y="3032"/>
                </a:cubicBezTo>
                <a:cubicBezTo>
                  <a:pt x="135" y="4610"/>
                  <a:pt x="1140" y="5889"/>
                  <a:pt x="2379" y="5889"/>
                </a:cubicBezTo>
                <a:cubicBezTo>
                  <a:pt x="2848" y="5889"/>
                  <a:pt x="3283" y="5705"/>
                  <a:pt x="3643" y="5392"/>
                </a:cubicBezTo>
                <a:cubicBezTo>
                  <a:pt x="3707" y="5380"/>
                  <a:pt x="3770" y="5367"/>
                  <a:pt x="3834" y="5354"/>
                </a:cubicBezTo>
                <a:cubicBezTo>
                  <a:pt x="3428" y="5798"/>
                  <a:pt x="2905" y="6065"/>
                  <a:pt x="2333" y="6065"/>
                </a:cubicBezTo>
                <a:cubicBezTo>
                  <a:pt x="1044" y="6065"/>
                  <a:pt x="0" y="4707"/>
                  <a:pt x="0" y="3032"/>
                </a:cubicBezTo>
                <a:cubicBezTo>
                  <a:pt x="0" y="1358"/>
                  <a:pt x="1044" y="0"/>
                  <a:pt x="2333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5C11B4FD-4CFC-4EE5-9E5F-AE32596B75CE}"/>
              </a:ext>
            </a:extLst>
          </p:cNvPr>
          <p:cNvSpPr>
            <a:spLocks/>
          </p:cNvSpPr>
          <p:nvPr/>
        </p:nvSpPr>
        <p:spPr bwMode="auto">
          <a:xfrm>
            <a:off x="2924175" y="3354388"/>
            <a:ext cx="1031875" cy="1427163"/>
          </a:xfrm>
          <a:custGeom>
            <a:avLst/>
            <a:gdLst>
              <a:gd name="T0" fmla="*/ 2048 w 3728"/>
              <a:gd name="T1" fmla="*/ 0 h 5111"/>
              <a:gd name="T2" fmla="*/ 3728 w 3728"/>
              <a:gd name="T3" fmla="*/ 1095 h 5111"/>
              <a:gd name="T4" fmla="*/ 2156 w 3728"/>
              <a:gd name="T5" fmla="*/ 151 h 5111"/>
              <a:gd name="T6" fmla="*/ 177 w 3728"/>
              <a:gd name="T7" fmla="*/ 2555 h 5111"/>
              <a:gd name="T8" fmla="*/ 2156 w 3728"/>
              <a:gd name="T9" fmla="*/ 4960 h 5111"/>
              <a:gd name="T10" fmla="*/ 3561 w 3728"/>
              <a:gd name="T11" fmla="*/ 4248 h 5111"/>
              <a:gd name="T12" fmla="*/ 3584 w 3728"/>
              <a:gd name="T13" fmla="*/ 4245 h 5111"/>
              <a:gd name="T14" fmla="*/ 2048 w 3728"/>
              <a:gd name="T15" fmla="*/ 5111 h 5111"/>
              <a:gd name="T16" fmla="*/ 0 w 3728"/>
              <a:gd name="T17" fmla="*/ 2555 h 5111"/>
              <a:gd name="T18" fmla="*/ 2048 w 3728"/>
              <a:gd name="T19" fmla="*/ 0 h 5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728" h="5111">
                <a:moveTo>
                  <a:pt x="2048" y="0"/>
                </a:moveTo>
                <a:cubicBezTo>
                  <a:pt x="2744" y="0"/>
                  <a:pt x="3358" y="433"/>
                  <a:pt x="3728" y="1095"/>
                </a:cubicBezTo>
                <a:cubicBezTo>
                  <a:pt x="3367" y="521"/>
                  <a:pt x="2797" y="151"/>
                  <a:pt x="2156" y="151"/>
                </a:cubicBezTo>
                <a:cubicBezTo>
                  <a:pt x="1063" y="151"/>
                  <a:pt x="177" y="1227"/>
                  <a:pt x="177" y="2555"/>
                </a:cubicBezTo>
                <a:cubicBezTo>
                  <a:pt x="177" y="3884"/>
                  <a:pt x="1063" y="4960"/>
                  <a:pt x="2156" y="4960"/>
                </a:cubicBezTo>
                <a:cubicBezTo>
                  <a:pt x="2706" y="4960"/>
                  <a:pt x="3203" y="4688"/>
                  <a:pt x="3561" y="4248"/>
                </a:cubicBezTo>
                <a:lnTo>
                  <a:pt x="3584" y="4245"/>
                </a:lnTo>
                <a:cubicBezTo>
                  <a:pt x="3209" y="4776"/>
                  <a:pt x="2660" y="5111"/>
                  <a:pt x="2048" y="5111"/>
                </a:cubicBezTo>
                <a:cubicBezTo>
                  <a:pt x="917" y="5111"/>
                  <a:pt x="0" y="3967"/>
                  <a:pt x="0" y="2555"/>
                </a:cubicBezTo>
                <a:cubicBezTo>
                  <a:pt x="0" y="1144"/>
                  <a:pt x="917" y="0"/>
                  <a:pt x="2048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BD454EF8-BD5C-46E7-BFE7-C2F62F0999A6}"/>
              </a:ext>
            </a:extLst>
          </p:cNvPr>
          <p:cNvSpPr>
            <a:spLocks/>
          </p:cNvSpPr>
          <p:nvPr/>
        </p:nvSpPr>
        <p:spPr bwMode="auto">
          <a:xfrm>
            <a:off x="4165600" y="3548063"/>
            <a:ext cx="768350" cy="1038225"/>
          </a:xfrm>
          <a:custGeom>
            <a:avLst/>
            <a:gdLst>
              <a:gd name="T0" fmla="*/ 1466 w 2776"/>
              <a:gd name="T1" fmla="*/ 0 h 3715"/>
              <a:gd name="T2" fmla="*/ 2776 w 2776"/>
              <a:gd name="T3" fmla="*/ 1024 h 3715"/>
              <a:gd name="T4" fmla="*/ 1548 w 2776"/>
              <a:gd name="T5" fmla="*/ 131 h 3715"/>
              <a:gd name="T6" fmla="*/ 146 w 2776"/>
              <a:gd name="T7" fmla="*/ 1857 h 3715"/>
              <a:gd name="T8" fmla="*/ 1548 w 2776"/>
              <a:gd name="T9" fmla="*/ 3584 h 3715"/>
              <a:gd name="T10" fmla="*/ 2588 w 2776"/>
              <a:gd name="T11" fmla="*/ 3015 h 3715"/>
              <a:gd name="T12" fmla="*/ 2615 w 2776"/>
              <a:gd name="T13" fmla="*/ 3011 h 3715"/>
              <a:gd name="T14" fmla="*/ 1466 w 2776"/>
              <a:gd name="T15" fmla="*/ 3715 h 3715"/>
              <a:gd name="T16" fmla="*/ 0 w 2776"/>
              <a:gd name="T17" fmla="*/ 1857 h 3715"/>
              <a:gd name="T18" fmla="*/ 1466 w 2776"/>
              <a:gd name="T19" fmla="*/ 0 h 3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76" h="3715">
                <a:moveTo>
                  <a:pt x="1466" y="0"/>
                </a:moveTo>
                <a:cubicBezTo>
                  <a:pt x="2039" y="0"/>
                  <a:pt x="2535" y="417"/>
                  <a:pt x="2776" y="1024"/>
                </a:cubicBezTo>
                <a:cubicBezTo>
                  <a:pt x="2538" y="492"/>
                  <a:pt x="2077" y="131"/>
                  <a:pt x="1548" y="131"/>
                </a:cubicBezTo>
                <a:cubicBezTo>
                  <a:pt x="774" y="131"/>
                  <a:pt x="146" y="904"/>
                  <a:pt x="146" y="1857"/>
                </a:cubicBezTo>
                <a:cubicBezTo>
                  <a:pt x="146" y="2811"/>
                  <a:pt x="774" y="3584"/>
                  <a:pt x="1548" y="3584"/>
                </a:cubicBezTo>
                <a:cubicBezTo>
                  <a:pt x="1961" y="3584"/>
                  <a:pt x="2332" y="3364"/>
                  <a:pt x="2588" y="3015"/>
                </a:cubicBezTo>
                <a:lnTo>
                  <a:pt x="2615" y="3011"/>
                </a:lnTo>
                <a:cubicBezTo>
                  <a:pt x="2346" y="3440"/>
                  <a:pt x="1931" y="3715"/>
                  <a:pt x="1466" y="3715"/>
                </a:cubicBezTo>
                <a:cubicBezTo>
                  <a:pt x="656" y="3715"/>
                  <a:pt x="0" y="2883"/>
                  <a:pt x="0" y="1857"/>
                </a:cubicBezTo>
                <a:cubicBezTo>
                  <a:pt x="0" y="832"/>
                  <a:pt x="656" y="0"/>
                  <a:pt x="1466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4">
            <a:extLst>
              <a:ext uri="{FF2B5EF4-FFF2-40B4-BE49-F238E27FC236}">
                <a16:creationId xmlns:a16="http://schemas.microsoft.com/office/drawing/2014/main" id="{6F4E27A9-6E22-4271-A431-B660D785FD71}"/>
              </a:ext>
            </a:extLst>
          </p:cNvPr>
          <p:cNvSpPr>
            <a:spLocks/>
          </p:cNvSpPr>
          <p:nvPr/>
        </p:nvSpPr>
        <p:spPr bwMode="auto">
          <a:xfrm>
            <a:off x="10239375" y="3098800"/>
            <a:ext cx="1138238" cy="1936750"/>
          </a:xfrm>
          <a:custGeom>
            <a:avLst/>
            <a:gdLst>
              <a:gd name="T0" fmla="*/ 1343 w 4116"/>
              <a:gd name="T1" fmla="*/ 0 h 6933"/>
              <a:gd name="T2" fmla="*/ 103 w 4116"/>
              <a:gd name="T3" fmla="*/ 366 h 6933"/>
              <a:gd name="T4" fmla="*/ 0 w 4116"/>
              <a:gd name="T5" fmla="*/ 454 h 6933"/>
              <a:gd name="T6" fmla="*/ 352 w 4116"/>
              <a:gd name="T7" fmla="*/ 316 h 6933"/>
              <a:gd name="T8" fmla="*/ 1237 w 4116"/>
              <a:gd name="T9" fmla="*/ 133 h 6933"/>
              <a:gd name="T10" fmla="*/ 3936 w 4116"/>
              <a:gd name="T11" fmla="*/ 3466 h 6933"/>
              <a:gd name="T12" fmla="*/ 1237 w 4116"/>
              <a:gd name="T13" fmla="*/ 6800 h 6933"/>
              <a:gd name="T14" fmla="*/ 427 w 4116"/>
              <a:gd name="T15" fmla="*/ 6647 h 6933"/>
              <a:gd name="T16" fmla="*/ 427 w 4116"/>
              <a:gd name="T17" fmla="*/ 6647 h 6933"/>
              <a:gd name="T18" fmla="*/ 173 w 4116"/>
              <a:gd name="T19" fmla="*/ 6610 h 6933"/>
              <a:gd name="T20" fmla="*/ 1343 w 4116"/>
              <a:gd name="T21" fmla="*/ 6933 h 6933"/>
              <a:gd name="T22" fmla="*/ 4116 w 4116"/>
              <a:gd name="T23" fmla="*/ 3466 h 6933"/>
              <a:gd name="T24" fmla="*/ 1343 w 4116"/>
              <a:gd name="T25" fmla="*/ 0 h 6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6" h="6933">
                <a:moveTo>
                  <a:pt x="1343" y="0"/>
                </a:moveTo>
                <a:cubicBezTo>
                  <a:pt x="897" y="0"/>
                  <a:pt x="476" y="132"/>
                  <a:pt x="103" y="366"/>
                </a:cubicBezTo>
                <a:cubicBezTo>
                  <a:pt x="61" y="392"/>
                  <a:pt x="36" y="420"/>
                  <a:pt x="0" y="454"/>
                </a:cubicBezTo>
                <a:lnTo>
                  <a:pt x="352" y="316"/>
                </a:lnTo>
                <a:cubicBezTo>
                  <a:pt x="629" y="197"/>
                  <a:pt x="927" y="133"/>
                  <a:pt x="1237" y="133"/>
                </a:cubicBezTo>
                <a:cubicBezTo>
                  <a:pt x="2728" y="133"/>
                  <a:pt x="3936" y="1625"/>
                  <a:pt x="3936" y="3466"/>
                </a:cubicBezTo>
                <a:cubicBezTo>
                  <a:pt x="3936" y="5308"/>
                  <a:pt x="2728" y="6800"/>
                  <a:pt x="1237" y="6800"/>
                </a:cubicBezTo>
                <a:cubicBezTo>
                  <a:pt x="955" y="6800"/>
                  <a:pt x="683" y="6747"/>
                  <a:pt x="427" y="6647"/>
                </a:cubicBezTo>
                <a:lnTo>
                  <a:pt x="427" y="6647"/>
                </a:lnTo>
                <a:lnTo>
                  <a:pt x="173" y="6610"/>
                </a:lnTo>
                <a:cubicBezTo>
                  <a:pt x="529" y="6817"/>
                  <a:pt x="925" y="6933"/>
                  <a:pt x="1343" y="6933"/>
                </a:cubicBezTo>
                <a:cubicBezTo>
                  <a:pt x="2875" y="6933"/>
                  <a:pt x="4116" y="5381"/>
                  <a:pt x="4116" y="3466"/>
                </a:cubicBezTo>
                <a:cubicBezTo>
                  <a:pt x="4116" y="1552"/>
                  <a:pt x="2875" y="0"/>
                  <a:pt x="1343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5">
            <a:extLst>
              <a:ext uri="{FF2B5EF4-FFF2-40B4-BE49-F238E27FC236}">
                <a16:creationId xmlns:a16="http://schemas.microsoft.com/office/drawing/2014/main" id="{2E7C1725-BA94-464C-A204-2A67DC07918B}"/>
              </a:ext>
            </a:extLst>
          </p:cNvPr>
          <p:cNvSpPr>
            <a:spLocks/>
          </p:cNvSpPr>
          <p:nvPr/>
        </p:nvSpPr>
        <p:spPr bwMode="auto">
          <a:xfrm>
            <a:off x="9110663" y="3221038"/>
            <a:ext cx="1174750" cy="1693863"/>
          </a:xfrm>
          <a:custGeom>
            <a:avLst/>
            <a:gdLst>
              <a:gd name="T0" fmla="*/ 1915 w 4248"/>
              <a:gd name="T1" fmla="*/ 0 h 6065"/>
              <a:gd name="T2" fmla="*/ 0 w 4248"/>
              <a:gd name="T3" fmla="*/ 1298 h 6065"/>
              <a:gd name="T4" fmla="*/ 48 w 4248"/>
              <a:gd name="T5" fmla="*/ 1364 h 6065"/>
              <a:gd name="T6" fmla="*/ 1869 w 4248"/>
              <a:gd name="T7" fmla="*/ 176 h 6065"/>
              <a:gd name="T8" fmla="*/ 4113 w 4248"/>
              <a:gd name="T9" fmla="*/ 3032 h 6065"/>
              <a:gd name="T10" fmla="*/ 1869 w 4248"/>
              <a:gd name="T11" fmla="*/ 5889 h 6065"/>
              <a:gd name="T12" fmla="*/ 605 w 4248"/>
              <a:gd name="T13" fmla="*/ 5392 h 6065"/>
              <a:gd name="T14" fmla="*/ 414 w 4248"/>
              <a:gd name="T15" fmla="*/ 5354 h 6065"/>
              <a:gd name="T16" fmla="*/ 1915 w 4248"/>
              <a:gd name="T17" fmla="*/ 6065 h 6065"/>
              <a:gd name="T18" fmla="*/ 4248 w 4248"/>
              <a:gd name="T19" fmla="*/ 3032 h 6065"/>
              <a:gd name="T20" fmla="*/ 1915 w 4248"/>
              <a:gd name="T21" fmla="*/ 0 h 60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48" h="6065">
                <a:moveTo>
                  <a:pt x="1915" y="0"/>
                </a:moveTo>
                <a:cubicBezTo>
                  <a:pt x="1122" y="0"/>
                  <a:pt x="422" y="514"/>
                  <a:pt x="0" y="1298"/>
                </a:cubicBezTo>
                <a:cubicBezTo>
                  <a:pt x="16" y="1320"/>
                  <a:pt x="32" y="1342"/>
                  <a:pt x="48" y="1364"/>
                </a:cubicBezTo>
                <a:cubicBezTo>
                  <a:pt x="455" y="645"/>
                  <a:pt x="1119" y="176"/>
                  <a:pt x="1869" y="176"/>
                </a:cubicBezTo>
                <a:cubicBezTo>
                  <a:pt x="3108" y="176"/>
                  <a:pt x="4113" y="1455"/>
                  <a:pt x="4113" y="3032"/>
                </a:cubicBezTo>
                <a:cubicBezTo>
                  <a:pt x="4113" y="4610"/>
                  <a:pt x="3108" y="5889"/>
                  <a:pt x="1869" y="5889"/>
                </a:cubicBezTo>
                <a:cubicBezTo>
                  <a:pt x="1400" y="5889"/>
                  <a:pt x="965" y="5705"/>
                  <a:pt x="605" y="5392"/>
                </a:cubicBezTo>
                <a:cubicBezTo>
                  <a:pt x="541" y="5380"/>
                  <a:pt x="478" y="5367"/>
                  <a:pt x="414" y="5354"/>
                </a:cubicBezTo>
                <a:cubicBezTo>
                  <a:pt x="820" y="5798"/>
                  <a:pt x="1343" y="6065"/>
                  <a:pt x="1915" y="6065"/>
                </a:cubicBezTo>
                <a:cubicBezTo>
                  <a:pt x="3204" y="6065"/>
                  <a:pt x="4248" y="4707"/>
                  <a:pt x="4248" y="3032"/>
                </a:cubicBezTo>
                <a:cubicBezTo>
                  <a:pt x="4248" y="1358"/>
                  <a:pt x="3204" y="0"/>
                  <a:pt x="1915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BF436C1C-31A3-4240-B155-28863AE1697C}"/>
              </a:ext>
            </a:extLst>
          </p:cNvPr>
          <p:cNvSpPr>
            <a:spLocks/>
          </p:cNvSpPr>
          <p:nvPr/>
        </p:nvSpPr>
        <p:spPr bwMode="auto">
          <a:xfrm>
            <a:off x="8229600" y="3354388"/>
            <a:ext cx="1031875" cy="1427163"/>
          </a:xfrm>
          <a:custGeom>
            <a:avLst/>
            <a:gdLst>
              <a:gd name="T0" fmla="*/ 1680 w 3728"/>
              <a:gd name="T1" fmla="*/ 0 h 5111"/>
              <a:gd name="T2" fmla="*/ 0 w 3728"/>
              <a:gd name="T3" fmla="*/ 1095 h 5111"/>
              <a:gd name="T4" fmla="*/ 1572 w 3728"/>
              <a:gd name="T5" fmla="*/ 151 h 5111"/>
              <a:gd name="T6" fmla="*/ 3551 w 3728"/>
              <a:gd name="T7" fmla="*/ 2555 h 5111"/>
              <a:gd name="T8" fmla="*/ 1572 w 3728"/>
              <a:gd name="T9" fmla="*/ 4960 h 5111"/>
              <a:gd name="T10" fmla="*/ 167 w 3728"/>
              <a:gd name="T11" fmla="*/ 4248 h 5111"/>
              <a:gd name="T12" fmla="*/ 144 w 3728"/>
              <a:gd name="T13" fmla="*/ 4245 h 5111"/>
              <a:gd name="T14" fmla="*/ 1680 w 3728"/>
              <a:gd name="T15" fmla="*/ 5111 h 5111"/>
              <a:gd name="T16" fmla="*/ 3728 w 3728"/>
              <a:gd name="T17" fmla="*/ 2555 h 5111"/>
              <a:gd name="T18" fmla="*/ 1680 w 3728"/>
              <a:gd name="T19" fmla="*/ 0 h 5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728" h="5111">
                <a:moveTo>
                  <a:pt x="1680" y="0"/>
                </a:moveTo>
                <a:cubicBezTo>
                  <a:pt x="984" y="0"/>
                  <a:pt x="370" y="433"/>
                  <a:pt x="0" y="1095"/>
                </a:cubicBezTo>
                <a:cubicBezTo>
                  <a:pt x="361" y="521"/>
                  <a:pt x="931" y="151"/>
                  <a:pt x="1572" y="151"/>
                </a:cubicBezTo>
                <a:cubicBezTo>
                  <a:pt x="2665" y="151"/>
                  <a:pt x="3551" y="1227"/>
                  <a:pt x="3551" y="2555"/>
                </a:cubicBezTo>
                <a:cubicBezTo>
                  <a:pt x="3551" y="3884"/>
                  <a:pt x="2665" y="4960"/>
                  <a:pt x="1572" y="4960"/>
                </a:cubicBezTo>
                <a:cubicBezTo>
                  <a:pt x="1022" y="4960"/>
                  <a:pt x="525" y="4688"/>
                  <a:pt x="167" y="4248"/>
                </a:cubicBezTo>
                <a:lnTo>
                  <a:pt x="144" y="4245"/>
                </a:lnTo>
                <a:cubicBezTo>
                  <a:pt x="519" y="4776"/>
                  <a:pt x="1068" y="5111"/>
                  <a:pt x="1680" y="5111"/>
                </a:cubicBezTo>
                <a:cubicBezTo>
                  <a:pt x="2811" y="5111"/>
                  <a:pt x="3728" y="3967"/>
                  <a:pt x="3728" y="2555"/>
                </a:cubicBezTo>
                <a:cubicBezTo>
                  <a:pt x="3728" y="1144"/>
                  <a:pt x="2811" y="0"/>
                  <a:pt x="168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D18C5D2E-4A89-4C86-98A2-99C207C9A012}"/>
              </a:ext>
            </a:extLst>
          </p:cNvPr>
          <p:cNvSpPr>
            <a:spLocks/>
          </p:cNvSpPr>
          <p:nvPr/>
        </p:nvSpPr>
        <p:spPr bwMode="auto">
          <a:xfrm>
            <a:off x="7251700" y="3548063"/>
            <a:ext cx="768350" cy="1038225"/>
          </a:xfrm>
          <a:custGeom>
            <a:avLst/>
            <a:gdLst>
              <a:gd name="T0" fmla="*/ 1310 w 2776"/>
              <a:gd name="T1" fmla="*/ 0 h 3715"/>
              <a:gd name="T2" fmla="*/ 0 w 2776"/>
              <a:gd name="T3" fmla="*/ 1024 h 3715"/>
              <a:gd name="T4" fmla="*/ 1228 w 2776"/>
              <a:gd name="T5" fmla="*/ 131 h 3715"/>
              <a:gd name="T6" fmla="*/ 2630 w 2776"/>
              <a:gd name="T7" fmla="*/ 1857 h 3715"/>
              <a:gd name="T8" fmla="*/ 1228 w 2776"/>
              <a:gd name="T9" fmla="*/ 3584 h 3715"/>
              <a:gd name="T10" fmla="*/ 188 w 2776"/>
              <a:gd name="T11" fmla="*/ 3015 h 3715"/>
              <a:gd name="T12" fmla="*/ 162 w 2776"/>
              <a:gd name="T13" fmla="*/ 3011 h 3715"/>
              <a:gd name="T14" fmla="*/ 1310 w 2776"/>
              <a:gd name="T15" fmla="*/ 3715 h 3715"/>
              <a:gd name="T16" fmla="*/ 2776 w 2776"/>
              <a:gd name="T17" fmla="*/ 1857 h 3715"/>
              <a:gd name="T18" fmla="*/ 1310 w 2776"/>
              <a:gd name="T19" fmla="*/ 0 h 3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76" h="3715">
                <a:moveTo>
                  <a:pt x="1310" y="0"/>
                </a:moveTo>
                <a:cubicBezTo>
                  <a:pt x="737" y="0"/>
                  <a:pt x="241" y="417"/>
                  <a:pt x="0" y="1024"/>
                </a:cubicBezTo>
                <a:cubicBezTo>
                  <a:pt x="239" y="492"/>
                  <a:pt x="699" y="131"/>
                  <a:pt x="1228" y="131"/>
                </a:cubicBezTo>
                <a:cubicBezTo>
                  <a:pt x="2002" y="131"/>
                  <a:pt x="2630" y="904"/>
                  <a:pt x="2630" y="1857"/>
                </a:cubicBezTo>
                <a:cubicBezTo>
                  <a:pt x="2630" y="2811"/>
                  <a:pt x="2002" y="3584"/>
                  <a:pt x="1228" y="3584"/>
                </a:cubicBezTo>
                <a:cubicBezTo>
                  <a:pt x="815" y="3584"/>
                  <a:pt x="444" y="3364"/>
                  <a:pt x="188" y="3015"/>
                </a:cubicBezTo>
                <a:lnTo>
                  <a:pt x="162" y="3011"/>
                </a:lnTo>
                <a:cubicBezTo>
                  <a:pt x="430" y="3440"/>
                  <a:pt x="845" y="3715"/>
                  <a:pt x="1310" y="3715"/>
                </a:cubicBezTo>
                <a:cubicBezTo>
                  <a:pt x="2120" y="3715"/>
                  <a:pt x="2776" y="2883"/>
                  <a:pt x="2776" y="1857"/>
                </a:cubicBezTo>
                <a:cubicBezTo>
                  <a:pt x="2776" y="832"/>
                  <a:pt x="2120" y="0"/>
                  <a:pt x="131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7AAE0F46-E952-4DDB-A420-E1155EB6EED4}"/>
              </a:ext>
            </a:extLst>
          </p:cNvPr>
          <p:cNvSpPr>
            <a:spLocks noEditPoints="1"/>
          </p:cNvSpPr>
          <p:nvPr/>
        </p:nvSpPr>
        <p:spPr bwMode="auto">
          <a:xfrm>
            <a:off x="3576638" y="1795463"/>
            <a:ext cx="5113338" cy="1530350"/>
          </a:xfrm>
          <a:custGeom>
            <a:avLst/>
            <a:gdLst>
              <a:gd name="T0" fmla="*/ 9242 w 18484"/>
              <a:gd name="T1" fmla="*/ 254 h 5480"/>
              <a:gd name="T2" fmla="*/ 18230 w 18484"/>
              <a:gd name="T3" fmla="*/ 2740 h 5480"/>
              <a:gd name="T4" fmla="*/ 9242 w 18484"/>
              <a:gd name="T5" fmla="*/ 5226 h 5480"/>
              <a:gd name="T6" fmla="*/ 254 w 18484"/>
              <a:gd name="T7" fmla="*/ 2740 h 5480"/>
              <a:gd name="T8" fmla="*/ 9242 w 18484"/>
              <a:gd name="T9" fmla="*/ 254 h 5480"/>
              <a:gd name="T10" fmla="*/ 9242 w 18484"/>
              <a:gd name="T11" fmla="*/ 0 h 5480"/>
              <a:gd name="T12" fmla="*/ 18484 w 18484"/>
              <a:gd name="T13" fmla="*/ 2740 h 5480"/>
              <a:gd name="T14" fmla="*/ 9242 w 18484"/>
              <a:gd name="T15" fmla="*/ 5480 h 5480"/>
              <a:gd name="T16" fmla="*/ 0 w 18484"/>
              <a:gd name="T17" fmla="*/ 2740 h 5480"/>
              <a:gd name="T18" fmla="*/ 9242 w 18484"/>
              <a:gd name="T19" fmla="*/ 0 h 5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84" h="5480">
                <a:moveTo>
                  <a:pt x="9242" y="254"/>
                </a:moveTo>
                <a:cubicBezTo>
                  <a:pt x="14206" y="254"/>
                  <a:pt x="18230" y="1367"/>
                  <a:pt x="18230" y="2740"/>
                </a:cubicBezTo>
                <a:cubicBezTo>
                  <a:pt x="18230" y="4113"/>
                  <a:pt x="14206" y="5226"/>
                  <a:pt x="9242" y="5226"/>
                </a:cubicBezTo>
                <a:cubicBezTo>
                  <a:pt x="4278" y="5226"/>
                  <a:pt x="254" y="4113"/>
                  <a:pt x="254" y="2740"/>
                </a:cubicBezTo>
                <a:cubicBezTo>
                  <a:pt x="254" y="1367"/>
                  <a:pt x="4278" y="254"/>
                  <a:pt x="9242" y="254"/>
                </a:cubicBezTo>
                <a:close/>
                <a:moveTo>
                  <a:pt x="9242" y="0"/>
                </a:moveTo>
                <a:cubicBezTo>
                  <a:pt x="14347" y="0"/>
                  <a:pt x="18484" y="1227"/>
                  <a:pt x="18484" y="2740"/>
                </a:cubicBezTo>
                <a:cubicBezTo>
                  <a:pt x="18484" y="4253"/>
                  <a:pt x="14347" y="5480"/>
                  <a:pt x="9242" y="5480"/>
                </a:cubicBezTo>
                <a:cubicBezTo>
                  <a:pt x="4138" y="5480"/>
                  <a:pt x="0" y="4253"/>
                  <a:pt x="0" y="2740"/>
                </a:cubicBezTo>
                <a:cubicBezTo>
                  <a:pt x="0" y="1227"/>
                  <a:pt x="4138" y="0"/>
                  <a:pt x="924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27">
            <a:extLst>
              <a:ext uri="{FF2B5EF4-FFF2-40B4-BE49-F238E27FC236}">
                <a16:creationId xmlns:a16="http://schemas.microsoft.com/office/drawing/2014/main" id="{2498F807-8458-4F89-9482-1090F39AA56B}"/>
              </a:ext>
            </a:extLst>
          </p:cNvPr>
          <p:cNvSpPr>
            <a:spLocks/>
          </p:cNvSpPr>
          <p:nvPr/>
        </p:nvSpPr>
        <p:spPr bwMode="auto">
          <a:xfrm>
            <a:off x="4030663" y="4655313"/>
            <a:ext cx="4205288" cy="1264767"/>
          </a:xfrm>
          <a:custGeom>
            <a:avLst/>
            <a:gdLst>
              <a:gd name="T0" fmla="*/ 11423 w 15192"/>
              <a:gd name="T1" fmla="*/ 0 h 4527"/>
              <a:gd name="T2" fmla="*/ 15192 w 15192"/>
              <a:gd name="T3" fmla="*/ 2098 h 4527"/>
              <a:gd name="T4" fmla="*/ 7596 w 15192"/>
              <a:gd name="T5" fmla="*/ 4527 h 4527"/>
              <a:gd name="T6" fmla="*/ 0 w 15192"/>
              <a:gd name="T7" fmla="*/ 2098 h 4527"/>
              <a:gd name="T8" fmla="*/ 3768 w 15192"/>
              <a:gd name="T9" fmla="*/ 0 h 4527"/>
              <a:gd name="T10" fmla="*/ 514 w 15192"/>
              <a:gd name="T11" fmla="*/ 1922 h 4527"/>
              <a:gd name="T12" fmla="*/ 1946 w 15192"/>
              <a:gd name="T13" fmla="*/ 3300 h 4527"/>
              <a:gd name="T14" fmla="*/ 6984 w 15192"/>
              <a:gd name="T15" fmla="*/ 1307 h 4527"/>
              <a:gd name="T16" fmla="*/ 7256 w 15192"/>
              <a:gd name="T17" fmla="*/ 1307 h 4527"/>
              <a:gd name="T18" fmla="*/ 2079 w 15192"/>
              <a:gd name="T19" fmla="*/ 3355 h 4527"/>
              <a:gd name="T20" fmla="*/ 7596 w 15192"/>
              <a:gd name="T21" fmla="*/ 4207 h 4527"/>
              <a:gd name="T22" fmla="*/ 13223 w 15192"/>
              <a:gd name="T23" fmla="*/ 3309 h 4527"/>
              <a:gd name="T24" fmla="*/ 8144 w 15192"/>
              <a:gd name="T25" fmla="*/ 1307 h 4527"/>
              <a:gd name="T26" fmla="*/ 8416 w 15192"/>
              <a:gd name="T27" fmla="*/ 1307 h 4527"/>
              <a:gd name="T28" fmla="*/ 13353 w 15192"/>
              <a:gd name="T29" fmla="*/ 3253 h 4527"/>
              <a:gd name="T30" fmla="*/ 14678 w 15192"/>
              <a:gd name="T31" fmla="*/ 1922 h 4527"/>
              <a:gd name="T32" fmla="*/ 11423 w 15192"/>
              <a:gd name="T33" fmla="*/ 0 h 4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192" h="4527">
                <a:moveTo>
                  <a:pt x="11423" y="0"/>
                </a:moveTo>
                <a:cubicBezTo>
                  <a:pt x="13677" y="421"/>
                  <a:pt x="15192" y="1203"/>
                  <a:pt x="15192" y="2098"/>
                </a:cubicBezTo>
                <a:cubicBezTo>
                  <a:pt x="15192" y="3439"/>
                  <a:pt x="11791" y="4527"/>
                  <a:pt x="7596" y="4527"/>
                </a:cubicBezTo>
                <a:cubicBezTo>
                  <a:pt x="3401" y="4527"/>
                  <a:pt x="0" y="3439"/>
                  <a:pt x="0" y="2098"/>
                </a:cubicBezTo>
                <a:cubicBezTo>
                  <a:pt x="0" y="1203"/>
                  <a:pt x="1514" y="421"/>
                  <a:pt x="3768" y="0"/>
                </a:cubicBezTo>
                <a:cubicBezTo>
                  <a:pt x="1810" y="406"/>
                  <a:pt x="514" y="1115"/>
                  <a:pt x="514" y="1922"/>
                </a:cubicBezTo>
                <a:cubicBezTo>
                  <a:pt x="514" y="2440"/>
                  <a:pt x="1047" y="2917"/>
                  <a:pt x="1946" y="3300"/>
                </a:cubicBezTo>
                <a:lnTo>
                  <a:pt x="6984" y="1307"/>
                </a:lnTo>
                <a:lnTo>
                  <a:pt x="7256" y="1307"/>
                </a:lnTo>
                <a:lnTo>
                  <a:pt x="2079" y="3355"/>
                </a:lnTo>
                <a:cubicBezTo>
                  <a:pt x="3377" y="3874"/>
                  <a:pt x="5366" y="4207"/>
                  <a:pt x="7596" y="4207"/>
                </a:cubicBezTo>
                <a:cubicBezTo>
                  <a:pt x="9890" y="4207"/>
                  <a:pt x="11929" y="3855"/>
                  <a:pt x="13223" y="3309"/>
                </a:cubicBezTo>
                <a:lnTo>
                  <a:pt x="8144" y="1307"/>
                </a:lnTo>
                <a:lnTo>
                  <a:pt x="8416" y="1307"/>
                </a:lnTo>
                <a:lnTo>
                  <a:pt x="13353" y="3253"/>
                </a:lnTo>
                <a:cubicBezTo>
                  <a:pt x="14187" y="2878"/>
                  <a:pt x="14678" y="2419"/>
                  <a:pt x="14678" y="1922"/>
                </a:cubicBezTo>
                <a:cubicBezTo>
                  <a:pt x="14678" y="1115"/>
                  <a:pt x="13381" y="406"/>
                  <a:pt x="11423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100000"/>
                </a:schemeClr>
              </a:gs>
              <a:gs pos="100000">
                <a:schemeClr val="accent1"/>
              </a:gs>
            </a:gsLst>
            <a:lin ang="5400000" scaled="0"/>
          </a:gradFill>
          <a:ln w="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31">
            <a:extLst>
              <a:ext uri="{FF2B5EF4-FFF2-40B4-BE49-F238E27FC236}">
                <a16:creationId xmlns:a16="http://schemas.microsoft.com/office/drawing/2014/main" id="{CB783882-0D1D-4619-AAB8-4033B63A02FE}"/>
              </a:ext>
            </a:extLst>
          </p:cNvPr>
          <p:cNvSpPr>
            <a:spLocks/>
          </p:cNvSpPr>
          <p:nvPr/>
        </p:nvSpPr>
        <p:spPr bwMode="auto">
          <a:xfrm>
            <a:off x="6982244" y="2759891"/>
            <a:ext cx="1191405" cy="232140"/>
          </a:xfrm>
          <a:custGeom>
            <a:avLst/>
            <a:gdLst>
              <a:gd name="T0" fmla="*/ 4235 w 4281"/>
              <a:gd name="T1" fmla="*/ 724 h 827"/>
              <a:gd name="T2" fmla="*/ 4276 w 4281"/>
              <a:gd name="T3" fmla="*/ 782 h 827"/>
              <a:gd name="T4" fmla="*/ 4219 w 4281"/>
              <a:gd name="T5" fmla="*/ 823 h 827"/>
              <a:gd name="T6" fmla="*/ 45 w 4281"/>
              <a:gd name="T7" fmla="*/ 103 h 827"/>
              <a:gd name="T8" fmla="*/ 4 w 4281"/>
              <a:gd name="T9" fmla="*/ 46 h 827"/>
              <a:gd name="T10" fmla="*/ 62 w 4281"/>
              <a:gd name="T11" fmla="*/ 5 h 827"/>
              <a:gd name="T12" fmla="*/ 4235 w 4281"/>
              <a:gd name="T13" fmla="*/ 724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1" h="827">
                <a:moveTo>
                  <a:pt x="4235" y="724"/>
                </a:moveTo>
                <a:cubicBezTo>
                  <a:pt x="4263" y="729"/>
                  <a:pt x="4281" y="755"/>
                  <a:pt x="4276" y="782"/>
                </a:cubicBezTo>
                <a:cubicBezTo>
                  <a:pt x="4272" y="809"/>
                  <a:pt x="4246" y="827"/>
                  <a:pt x="4219" y="823"/>
                </a:cubicBezTo>
                <a:lnTo>
                  <a:pt x="45" y="103"/>
                </a:lnTo>
                <a:cubicBezTo>
                  <a:pt x="18" y="99"/>
                  <a:pt x="0" y="73"/>
                  <a:pt x="4" y="46"/>
                </a:cubicBezTo>
                <a:cubicBezTo>
                  <a:pt x="9" y="18"/>
                  <a:pt x="35" y="0"/>
                  <a:pt x="62" y="5"/>
                </a:cubicBezTo>
                <a:lnTo>
                  <a:pt x="4235" y="724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100000"/>
                </a:schemeClr>
              </a:gs>
              <a:gs pos="0">
                <a:schemeClr val="bg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32">
            <a:extLst>
              <a:ext uri="{FF2B5EF4-FFF2-40B4-BE49-F238E27FC236}">
                <a16:creationId xmlns:a16="http://schemas.microsoft.com/office/drawing/2014/main" id="{D8BBBB9E-6218-4DDE-A86A-06E93C25374B}"/>
              </a:ext>
            </a:extLst>
          </p:cNvPr>
          <p:cNvSpPr>
            <a:spLocks/>
          </p:cNvSpPr>
          <p:nvPr/>
        </p:nvSpPr>
        <p:spPr bwMode="auto">
          <a:xfrm>
            <a:off x="4030663" y="2770323"/>
            <a:ext cx="1147188" cy="225999"/>
          </a:xfrm>
          <a:custGeom>
            <a:avLst/>
            <a:gdLst>
              <a:gd name="T0" fmla="*/ 62 w 4126"/>
              <a:gd name="T1" fmla="*/ 801 h 805"/>
              <a:gd name="T2" fmla="*/ 5 w 4126"/>
              <a:gd name="T3" fmla="*/ 760 h 805"/>
              <a:gd name="T4" fmla="*/ 46 w 4126"/>
              <a:gd name="T5" fmla="*/ 702 h 805"/>
              <a:gd name="T6" fmla="*/ 4063 w 4126"/>
              <a:gd name="T7" fmla="*/ 5 h 805"/>
              <a:gd name="T8" fmla="*/ 4121 w 4126"/>
              <a:gd name="T9" fmla="*/ 46 h 805"/>
              <a:gd name="T10" fmla="*/ 4080 w 4126"/>
              <a:gd name="T11" fmla="*/ 103 h 805"/>
              <a:gd name="T12" fmla="*/ 62 w 4126"/>
              <a:gd name="T13" fmla="*/ 801 h 8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6" h="805">
                <a:moveTo>
                  <a:pt x="62" y="801"/>
                </a:moveTo>
                <a:cubicBezTo>
                  <a:pt x="35" y="805"/>
                  <a:pt x="9" y="787"/>
                  <a:pt x="5" y="760"/>
                </a:cubicBezTo>
                <a:cubicBezTo>
                  <a:pt x="0" y="733"/>
                  <a:pt x="18" y="707"/>
                  <a:pt x="46" y="702"/>
                </a:cubicBezTo>
                <a:lnTo>
                  <a:pt x="4063" y="5"/>
                </a:lnTo>
                <a:cubicBezTo>
                  <a:pt x="4091" y="0"/>
                  <a:pt x="4116" y="18"/>
                  <a:pt x="4121" y="46"/>
                </a:cubicBezTo>
                <a:cubicBezTo>
                  <a:pt x="4126" y="73"/>
                  <a:pt x="4107" y="99"/>
                  <a:pt x="4080" y="103"/>
                </a:cubicBezTo>
                <a:lnTo>
                  <a:pt x="62" y="801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100000"/>
                </a:schemeClr>
              </a:gs>
              <a:gs pos="0">
                <a:schemeClr val="bg1">
                  <a:lumMod val="100000"/>
                </a:schemeClr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33">
            <a:extLst>
              <a:ext uri="{FF2B5EF4-FFF2-40B4-BE49-F238E27FC236}">
                <a16:creationId xmlns:a16="http://schemas.microsoft.com/office/drawing/2014/main" id="{2BAEF948-1146-4A3A-85A3-7309D9897B7D}"/>
              </a:ext>
            </a:extLst>
          </p:cNvPr>
          <p:cNvSpPr>
            <a:spLocks/>
          </p:cNvSpPr>
          <p:nvPr/>
        </p:nvSpPr>
        <p:spPr bwMode="auto">
          <a:xfrm>
            <a:off x="4406338" y="2023617"/>
            <a:ext cx="1725695" cy="551765"/>
          </a:xfrm>
          <a:custGeom>
            <a:avLst/>
            <a:gdLst>
              <a:gd name="T0" fmla="*/ 40 w 6205"/>
              <a:gd name="T1" fmla="*/ 103 h 2238"/>
              <a:gd name="T2" fmla="*/ 9 w 6205"/>
              <a:gd name="T3" fmla="*/ 40 h 2238"/>
              <a:gd name="T4" fmla="*/ 73 w 6205"/>
              <a:gd name="T5" fmla="*/ 9 h 2238"/>
              <a:gd name="T6" fmla="*/ 6166 w 6205"/>
              <a:gd name="T7" fmla="*/ 2134 h 2238"/>
              <a:gd name="T8" fmla="*/ 6196 w 6205"/>
              <a:gd name="T9" fmla="*/ 2198 h 2238"/>
              <a:gd name="T10" fmla="*/ 6133 w 6205"/>
              <a:gd name="T11" fmla="*/ 2229 h 2238"/>
              <a:gd name="T12" fmla="*/ 40 w 6205"/>
              <a:gd name="T13" fmla="*/ 103 h 2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05" h="2238">
                <a:moveTo>
                  <a:pt x="40" y="103"/>
                </a:moveTo>
                <a:cubicBezTo>
                  <a:pt x="14" y="94"/>
                  <a:pt x="0" y="66"/>
                  <a:pt x="9" y="40"/>
                </a:cubicBezTo>
                <a:cubicBezTo>
                  <a:pt x="19" y="14"/>
                  <a:pt x="47" y="0"/>
                  <a:pt x="73" y="9"/>
                </a:cubicBezTo>
                <a:lnTo>
                  <a:pt x="6166" y="2134"/>
                </a:lnTo>
                <a:cubicBezTo>
                  <a:pt x="6192" y="2144"/>
                  <a:pt x="6205" y="2172"/>
                  <a:pt x="6196" y="2198"/>
                </a:cubicBezTo>
                <a:cubicBezTo>
                  <a:pt x="6187" y="2224"/>
                  <a:pt x="6159" y="2238"/>
                  <a:pt x="6133" y="2229"/>
                </a:cubicBezTo>
                <a:lnTo>
                  <a:pt x="40" y="103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34">
            <a:extLst>
              <a:ext uri="{FF2B5EF4-FFF2-40B4-BE49-F238E27FC236}">
                <a16:creationId xmlns:a16="http://schemas.microsoft.com/office/drawing/2014/main" id="{1F068BAC-CEA0-4117-A12A-40F553C49E1D}"/>
              </a:ext>
            </a:extLst>
          </p:cNvPr>
          <p:cNvSpPr>
            <a:spLocks/>
          </p:cNvSpPr>
          <p:nvPr/>
        </p:nvSpPr>
        <p:spPr bwMode="auto">
          <a:xfrm>
            <a:off x="6101326" y="2077661"/>
            <a:ext cx="1966433" cy="504440"/>
          </a:xfrm>
          <a:custGeom>
            <a:avLst/>
            <a:gdLst>
              <a:gd name="T0" fmla="*/ 7002 w 7071"/>
              <a:gd name="T1" fmla="*/ 7 h 2045"/>
              <a:gd name="T2" fmla="*/ 7063 w 7071"/>
              <a:gd name="T3" fmla="*/ 42 h 2045"/>
              <a:gd name="T4" fmla="*/ 7028 w 7071"/>
              <a:gd name="T5" fmla="*/ 103 h 2045"/>
              <a:gd name="T6" fmla="*/ 68 w 7071"/>
              <a:gd name="T7" fmla="*/ 2038 h 2045"/>
              <a:gd name="T8" fmla="*/ 7 w 7071"/>
              <a:gd name="T9" fmla="*/ 2003 h 2045"/>
              <a:gd name="T10" fmla="*/ 42 w 7071"/>
              <a:gd name="T11" fmla="*/ 1941 h 2045"/>
              <a:gd name="T12" fmla="*/ 7002 w 7071"/>
              <a:gd name="T13" fmla="*/ 7 h 2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071" h="2045">
                <a:moveTo>
                  <a:pt x="7002" y="7"/>
                </a:moveTo>
                <a:cubicBezTo>
                  <a:pt x="7028" y="0"/>
                  <a:pt x="7056" y="16"/>
                  <a:pt x="7063" y="42"/>
                </a:cubicBezTo>
                <a:cubicBezTo>
                  <a:pt x="7071" y="69"/>
                  <a:pt x="7055" y="96"/>
                  <a:pt x="7028" y="103"/>
                </a:cubicBezTo>
                <a:lnTo>
                  <a:pt x="68" y="2038"/>
                </a:lnTo>
                <a:cubicBezTo>
                  <a:pt x="42" y="2045"/>
                  <a:pt x="14" y="2029"/>
                  <a:pt x="7" y="2003"/>
                </a:cubicBezTo>
                <a:cubicBezTo>
                  <a:pt x="0" y="1976"/>
                  <a:pt x="15" y="1949"/>
                  <a:pt x="42" y="1941"/>
                </a:cubicBezTo>
                <a:lnTo>
                  <a:pt x="7002" y="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100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9EAACB5-3500-432F-8233-CB90828CC26A}"/>
              </a:ext>
            </a:extLst>
          </p:cNvPr>
          <p:cNvSpPr txBox="1"/>
          <p:nvPr/>
        </p:nvSpPr>
        <p:spPr>
          <a:xfrm>
            <a:off x="5473606" y="3752943"/>
            <a:ext cx="131685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US" sz="2400" dirty="0">
                <a:latin typeface="+mj-lt"/>
              </a:rPr>
              <a:t>MENTAL MODE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5DD3AF-D82E-4AE1-B8A6-D5B40BF8F2B2}"/>
              </a:ext>
            </a:extLst>
          </p:cNvPr>
          <p:cNvSpPr txBox="1"/>
          <p:nvPr/>
        </p:nvSpPr>
        <p:spPr>
          <a:xfrm>
            <a:off x="5497563" y="2404580"/>
            <a:ext cx="1186222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/>
              <a:t>Main Point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035DB3-8E0F-4806-870B-FA5A622128FD}"/>
              </a:ext>
            </a:extLst>
          </p:cNvPr>
          <p:cNvSpPr txBox="1"/>
          <p:nvPr/>
        </p:nvSpPr>
        <p:spPr>
          <a:xfrm>
            <a:off x="5501251" y="5457686"/>
            <a:ext cx="1261564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Accumulation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3AA29A-0DA7-46A6-9C9E-2257318AFB93}"/>
              </a:ext>
            </a:extLst>
          </p:cNvPr>
          <p:cNvSpPr txBox="1"/>
          <p:nvPr/>
        </p:nvSpPr>
        <p:spPr>
          <a:xfrm>
            <a:off x="4475574" y="5004984"/>
            <a:ext cx="613951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Create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01FC927-8890-4193-85A1-4A604CCA2D82}"/>
              </a:ext>
            </a:extLst>
          </p:cNvPr>
          <p:cNvSpPr txBox="1"/>
          <p:nvPr/>
        </p:nvSpPr>
        <p:spPr>
          <a:xfrm>
            <a:off x="7167563" y="5022191"/>
            <a:ext cx="662041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Control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544AE97-0A6D-4477-8F04-090CC1CDE607}"/>
              </a:ext>
            </a:extLst>
          </p:cNvPr>
          <p:cNvSpPr txBox="1"/>
          <p:nvPr/>
        </p:nvSpPr>
        <p:spPr>
          <a:xfrm>
            <a:off x="5314096" y="2000455"/>
            <a:ext cx="1691169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Public Relationship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2AAA206-7D32-4158-AF78-BD72DB5ED9AD}"/>
              </a:ext>
            </a:extLst>
          </p:cNvPr>
          <p:cNvSpPr txBox="1"/>
          <p:nvPr/>
        </p:nvSpPr>
        <p:spPr>
          <a:xfrm>
            <a:off x="5617538" y="2899773"/>
            <a:ext cx="987450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Derivatives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EBDA288-67BA-44CD-856C-E2A84175EBF6}"/>
              </a:ext>
            </a:extLst>
          </p:cNvPr>
          <p:cNvSpPr txBox="1"/>
          <p:nvPr/>
        </p:nvSpPr>
        <p:spPr>
          <a:xfrm>
            <a:off x="4092435" y="2394183"/>
            <a:ext cx="698909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Product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C6425F9-7404-44E5-96C5-4B81061DC213}"/>
              </a:ext>
            </a:extLst>
          </p:cNvPr>
          <p:cNvSpPr txBox="1"/>
          <p:nvPr/>
        </p:nvSpPr>
        <p:spPr>
          <a:xfrm>
            <a:off x="7400801" y="2394182"/>
            <a:ext cx="89447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Marketing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5EA67C9-DEAB-4028-A46C-A653102F3EFF}"/>
              </a:ext>
            </a:extLst>
          </p:cNvPr>
          <p:cNvSpPr txBox="1"/>
          <p:nvPr/>
        </p:nvSpPr>
        <p:spPr>
          <a:xfrm>
            <a:off x="973181" y="3992868"/>
            <a:ext cx="73417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Analysis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F8D2AE-BC17-4FF6-94EF-257E903FFEFD}"/>
              </a:ext>
            </a:extLst>
          </p:cNvPr>
          <p:cNvSpPr txBox="1"/>
          <p:nvPr/>
        </p:nvSpPr>
        <p:spPr>
          <a:xfrm>
            <a:off x="2050564" y="3992868"/>
            <a:ext cx="721351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Refining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CB76DA5-A943-4D91-AA59-40DAD74ABE2B}"/>
              </a:ext>
            </a:extLst>
          </p:cNvPr>
          <p:cNvSpPr txBox="1"/>
          <p:nvPr/>
        </p:nvSpPr>
        <p:spPr>
          <a:xfrm>
            <a:off x="3070797" y="3992868"/>
            <a:ext cx="981038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Positioning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CD600D0-1AF6-430D-93D2-5677DE9A5566}"/>
              </a:ext>
            </a:extLst>
          </p:cNvPr>
          <p:cNvSpPr txBox="1"/>
          <p:nvPr/>
        </p:nvSpPr>
        <p:spPr>
          <a:xfrm>
            <a:off x="4310106" y="3992868"/>
            <a:ext cx="759823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Strategy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1DBC4A2-D945-40C8-BFF5-50CBC2107A96}"/>
              </a:ext>
            </a:extLst>
          </p:cNvPr>
          <p:cNvSpPr txBox="1"/>
          <p:nvPr/>
        </p:nvSpPr>
        <p:spPr>
          <a:xfrm>
            <a:off x="7042152" y="3992868"/>
            <a:ext cx="841577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Standard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4605504-B120-4080-99C9-65A3C1B087BC}"/>
              </a:ext>
            </a:extLst>
          </p:cNvPr>
          <p:cNvSpPr txBox="1"/>
          <p:nvPr/>
        </p:nvSpPr>
        <p:spPr>
          <a:xfrm>
            <a:off x="8196686" y="3992868"/>
            <a:ext cx="89447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Marketing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412C83E-8892-4F1A-A82D-B12B44F652CD}"/>
              </a:ext>
            </a:extLst>
          </p:cNvPr>
          <p:cNvSpPr txBox="1"/>
          <p:nvPr/>
        </p:nvSpPr>
        <p:spPr>
          <a:xfrm>
            <a:off x="9628104" y="3992868"/>
            <a:ext cx="495328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Effect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E5F6732-148A-4BC2-B2A7-7CED6DBF41FA}"/>
              </a:ext>
            </a:extLst>
          </p:cNvPr>
          <p:cNvSpPr txBox="1"/>
          <p:nvPr/>
        </p:nvSpPr>
        <p:spPr>
          <a:xfrm>
            <a:off x="10500904" y="3992868"/>
            <a:ext cx="745397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Manage</a:t>
            </a:r>
          </a:p>
        </p:txBody>
      </p:sp>
    </p:spTree>
    <p:extLst>
      <p:ext uri="{BB962C8B-B14F-4D97-AF65-F5344CB8AC3E}">
        <p14:creationId xmlns:p14="http://schemas.microsoft.com/office/powerpoint/2010/main" val="212207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1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1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6" presetClass="entr" presetSubtype="37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84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42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9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99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02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109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10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2" grpId="0" animBg="1"/>
      <p:bldP spid="15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36" grpId="0" animBg="1"/>
      <p:bldP spid="40" grpId="0" animBg="1"/>
      <p:bldP spid="41" grpId="0" animBg="1"/>
      <p:bldP spid="42" grpId="0" animBg="1"/>
      <p:bldP spid="43" grpId="0" animBg="1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64" grpId="0"/>
      <p:bldP spid="65" grpId="0"/>
      <p:bldP spid="66" grpId="0"/>
      <p:bldP spid="6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C244082-AE45-4093-9EF2-615C47DE22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When Analyzing Product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1CD9087D-9328-484C-B871-96B4FF9846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Market Kit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EA6CAD-5DAE-4C96-818F-13C67E5F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24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19AE60F-6087-4789-A329-AEE26650F257}"/>
              </a:ext>
            </a:extLst>
          </p:cNvPr>
          <p:cNvGrpSpPr/>
          <p:nvPr/>
        </p:nvGrpSpPr>
        <p:grpSpPr>
          <a:xfrm>
            <a:off x="3440113" y="4743451"/>
            <a:ext cx="5092700" cy="981075"/>
            <a:chOff x="3440113" y="4743451"/>
            <a:chExt cx="5092700" cy="98107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366A0FC-F9F7-4CC0-BA37-2BD9FFC10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0113" y="4743451"/>
              <a:ext cx="5092700" cy="981075"/>
            </a:xfrm>
            <a:prstGeom prst="ellipse">
              <a:avLst/>
            </a:prstGeom>
            <a:gradFill>
              <a:gsLst>
                <a:gs pos="50000">
                  <a:schemeClr val="accent1">
                    <a:lumMod val="100000"/>
                  </a:schemeClr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Experience</a:t>
              </a: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9D4D372-B8F3-4C86-A113-194F4FFAA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1700" y="5254626"/>
              <a:ext cx="5089525" cy="469900"/>
            </a:xfrm>
            <a:custGeom>
              <a:avLst/>
              <a:gdLst>
                <a:gd name="T0" fmla="*/ 11036 w 11036"/>
                <a:gd name="T1" fmla="*/ 0 h 1010"/>
                <a:gd name="T2" fmla="*/ 5518 w 11036"/>
                <a:gd name="T3" fmla="*/ 1010 h 1010"/>
                <a:gd name="T4" fmla="*/ 0 w 11036"/>
                <a:gd name="T5" fmla="*/ 0 h 1010"/>
                <a:gd name="T6" fmla="*/ 5518 w 11036"/>
                <a:gd name="T7" fmla="*/ 841 h 1010"/>
                <a:gd name="T8" fmla="*/ 11036 w 11036"/>
                <a:gd name="T9" fmla="*/ 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36" h="1010">
                  <a:moveTo>
                    <a:pt x="11036" y="0"/>
                  </a:moveTo>
                  <a:cubicBezTo>
                    <a:pt x="10916" y="562"/>
                    <a:pt x="8492" y="1010"/>
                    <a:pt x="5518" y="1010"/>
                  </a:cubicBezTo>
                  <a:cubicBezTo>
                    <a:pt x="2544" y="1010"/>
                    <a:pt x="120" y="562"/>
                    <a:pt x="0" y="0"/>
                  </a:cubicBezTo>
                  <a:cubicBezTo>
                    <a:pt x="526" y="480"/>
                    <a:pt x="2797" y="841"/>
                    <a:pt x="5518" y="841"/>
                  </a:cubicBezTo>
                  <a:cubicBezTo>
                    <a:pt x="8239" y="841"/>
                    <a:pt x="10510" y="480"/>
                    <a:pt x="110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4A306AC-C9BA-4695-A1F0-228B3783C692}"/>
              </a:ext>
            </a:extLst>
          </p:cNvPr>
          <p:cNvGrpSpPr/>
          <p:nvPr/>
        </p:nvGrpSpPr>
        <p:grpSpPr>
          <a:xfrm>
            <a:off x="3770313" y="4022726"/>
            <a:ext cx="4432300" cy="820738"/>
            <a:chOff x="3770313" y="4022726"/>
            <a:chExt cx="4432300" cy="82073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94EDD57-C777-4782-9F02-F60839757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0313" y="4022726"/>
              <a:ext cx="4432300" cy="820738"/>
            </a:xfrm>
            <a:prstGeom prst="ellipse">
              <a:avLst/>
            </a:prstGeom>
            <a:gradFill>
              <a:gsLst>
                <a:gs pos="50000">
                  <a:schemeClr val="accent2"/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Channels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F787227-5DB7-491E-B577-84681AC36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1900" y="4449763"/>
              <a:ext cx="4429125" cy="393700"/>
            </a:xfrm>
            <a:custGeom>
              <a:avLst/>
              <a:gdLst>
                <a:gd name="T0" fmla="*/ 9604 w 9604"/>
                <a:gd name="T1" fmla="*/ 0 h 845"/>
                <a:gd name="T2" fmla="*/ 4802 w 9604"/>
                <a:gd name="T3" fmla="*/ 845 h 845"/>
                <a:gd name="T4" fmla="*/ 0 w 9604"/>
                <a:gd name="T5" fmla="*/ 0 h 845"/>
                <a:gd name="T6" fmla="*/ 4802 w 9604"/>
                <a:gd name="T7" fmla="*/ 703 h 845"/>
                <a:gd name="T8" fmla="*/ 9604 w 9604"/>
                <a:gd name="T9" fmla="*/ 0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04" h="845">
                  <a:moveTo>
                    <a:pt x="9604" y="0"/>
                  </a:moveTo>
                  <a:cubicBezTo>
                    <a:pt x="9500" y="470"/>
                    <a:pt x="7390" y="845"/>
                    <a:pt x="4802" y="845"/>
                  </a:cubicBezTo>
                  <a:cubicBezTo>
                    <a:pt x="2214" y="845"/>
                    <a:pt x="104" y="470"/>
                    <a:pt x="0" y="0"/>
                  </a:cubicBezTo>
                  <a:cubicBezTo>
                    <a:pt x="458" y="401"/>
                    <a:pt x="2434" y="703"/>
                    <a:pt x="4802" y="703"/>
                  </a:cubicBezTo>
                  <a:cubicBezTo>
                    <a:pt x="7170" y="703"/>
                    <a:pt x="9146" y="401"/>
                    <a:pt x="9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605B387-AFF7-4045-A9C4-77B0A8D4FAD7}"/>
              </a:ext>
            </a:extLst>
          </p:cNvPr>
          <p:cNvGrpSpPr/>
          <p:nvPr/>
        </p:nvGrpSpPr>
        <p:grpSpPr>
          <a:xfrm>
            <a:off x="4100513" y="3397251"/>
            <a:ext cx="3771900" cy="709613"/>
            <a:chOff x="4100513" y="3397251"/>
            <a:chExt cx="3771900" cy="70961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63D7751-766E-4067-ABCA-1D843354E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0513" y="3397251"/>
              <a:ext cx="3771900" cy="709613"/>
            </a:xfrm>
            <a:prstGeom prst="ellipse">
              <a:avLst/>
            </a:prstGeom>
            <a:gradFill>
              <a:gsLst>
                <a:gs pos="50000">
                  <a:schemeClr val="accent3"/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Product and Service</a:t>
              </a: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793BDD26-7C2D-4DDA-804E-65F851ABA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2100" y="3767138"/>
              <a:ext cx="3768725" cy="339725"/>
            </a:xfrm>
            <a:custGeom>
              <a:avLst/>
              <a:gdLst>
                <a:gd name="T0" fmla="*/ 8171 w 8171"/>
                <a:gd name="T1" fmla="*/ 0 h 731"/>
                <a:gd name="T2" fmla="*/ 4086 w 8171"/>
                <a:gd name="T3" fmla="*/ 731 h 731"/>
                <a:gd name="T4" fmla="*/ 0 w 8171"/>
                <a:gd name="T5" fmla="*/ 0 h 731"/>
                <a:gd name="T6" fmla="*/ 4086 w 8171"/>
                <a:gd name="T7" fmla="*/ 608 h 731"/>
                <a:gd name="T8" fmla="*/ 8171 w 8171"/>
                <a:gd name="T9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71" h="731">
                  <a:moveTo>
                    <a:pt x="8171" y="0"/>
                  </a:moveTo>
                  <a:cubicBezTo>
                    <a:pt x="8083" y="406"/>
                    <a:pt x="6288" y="731"/>
                    <a:pt x="4086" y="731"/>
                  </a:cubicBezTo>
                  <a:cubicBezTo>
                    <a:pt x="1884" y="731"/>
                    <a:pt x="89" y="406"/>
                    <a:pt x="0" y="0"/>
                  </a:cubicBezTo>
                  <a:cubicBezTo>
                    <a:pt x="390" y="347"/>
                    <a:pt x="2071" y="608"/>
                    <a:pt x="4086" y="608"/>
                  </a:cubicBezTo>
                  <a:cubicBezTo>
                    <a:pt x="6101" y="608"/>
                    <a:pt x="7782" y="347"/>
                    <a:pt x="8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2B5B017-0ED5-4CA7-91EE-5CBBC0A8272F}"/>
              </a:ext>
            </a:extLst>
          </p:cNvPr>
          <p:cNvGrpSpPr/>
          <p:nvPr/>
        </p:nvGrpSpPr>
        <p:grpSpPr>
          <a:xfrm>
            <a:off x="4370388" y="2841626"/>
            <a:ext cx="3232150" cy="606425"/>
            <a:chOff x="4370388" y="2841626"/>
            <a:chExt cx="3232150" cy="606425"/>
          </a:xfrm>
        </p:grpSpPr>
        <p:sp>
          <p:nvSpPr>
            <p:cNvPr id="16" name="Oval 11">
              <a:extLst>
                <a:ext uri="{FF2B5EF4-FFF2-40B4-BE49-F238E27FC236}">
                  <a16:creationId xmlns:a16="http://schemas.microsoft.com/office/drawing/2014/main" id="{0B2DA376-7961-4444-9462-A11A2BC23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0388" y="2841626"/>
              <a:ext cx="3232150" cy="606425"/>
            </a:xfrm>
            <a:prstGeom prst="ellipse">
              <a:avLst/>
            </a:prstGeom>
            <a:gradFill>
              <a:gsLst>
                <a:gs pos="50000">
                  <a:schemeClr val="accent4"/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The 3 Ps</a:t>
              </a:r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818C2C0E-9304-48A9-B8E1-015B45090D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1975" y="3157538"/>
              <a:ext cx="3228975" cy="290513"/>
            </a:xfrm>
            <a:custGeom>
              <a:avLst/>
              <a:gdLst>
                <a:gd name="T0" fmla="*/ 7002 w 7002"/>
                <a:gd name="T1" fmla="*/ 0 h 625"/>
                <a:gd name="T2" fmla="*/ 3501 w 7002"/>
                <a:gd name="T3" fmla="*/ 625 h 625"/>
                <a:gd name="T4" fmla="*/ 0 w 7002"/>
                <a:gd name="T5" fmla="*/ 0 h 625"/>
                <a:gd name="T6" fmla="*/ 3501 w 7002"/>
                <a:gd name="T7" fmla="*/ 520 h 625"/>
                <a:gd name="T8" fmla="*/ 7002 w 7002"/>
                <a:gd name="T9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02" h="625">
                  <a:moveTo>
                    <a:pt x="7002" y="0"/>
                  </a:moveTo>
                  <a:cubicBezTo>
                    <a:pt x="6926" y="347"/>
                    <a:pt x="5388" y="625"/>
                    <a:pt x="3501" y="625"/>
                  </a:cubicBezTo>
                  <a:cubicBezTo>
                    <a:pt x="1614" y="625"/>
                    <a:pt x="76" y="347"/>
                    <a:pt x="0" y="0"/>
                  </a:cubicBezTo>
                  <a:cubicBezTo>
                    <a:pt x="334" y="297"/>
                    <a:pt x="1774" y="520"/>
                    <a:pt x="3501" y="520"/>
                  </a:cubicBezTo>
                  <a:cubicBezTo>
                    <a:pt x="5228" y="520"/>
                    <a:pt x="6668" y="297"/>
                    <a:pt x="7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462EAC-5891-4629-83F1-3AE501A2ADA3}"/>
              </a:ext>
            </a:extLst>
          </p:cNvPr>
          <p:cNvGrpSpPr/>
          <p:nvPr/>
        </p:nvGrpSpPr>
        <p:grpSpPr>
          <a:xfrm>
            <a:off x="4605338" y="2393951"/>
            <a:ext cx="2762250" cy="519113"/>
            <a:chOff x="4605338" y="2393951"/>
            <a:chExt cx="2762250" cy="519113"/>
          </a:xfrm>
        </p:grpSpPr>
        <p:sp>
          <p:nvSpPr>
            <p:cNvPr id="18" name="Oval 13">
              <a:extLst>
                <a:ext uri="{FF2B5EF4-FFF2-40B4-BE49-F238E27FC236}">
                  <a16:creationId xmlns:a16="http://schemas.microsoft.com/office/drawing/2014/main" id="{70CC4720-1329-4F30-ACF9-700E67EF7D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5338" y="2393951"/>
              <a:ext cx="2762250" cy="519113"/>
            </a:xfrm>
            <a:prstGeom prst="ellipse">
              <a:avLst/>
            </a:prstGeom>
            <a:gradFill>
              <a:gsLst>
                <a:gs pos="50000">
                  <a:schemeClr val="accent5"/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Business Model</a:t>
              </a:r>
            </a:p>
          </p:txBody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05E6E061-9FDF-45F8-85FF-E1DAB7932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5338" y="2663826"/>
              <a:ext cx="2762250" cy="249238"/>
            </a:xfrm>
            <a:custGeom>
              <a:avLst/>
              <a:gdLst>
                <a:gd name="T0" fmla="*/ 5988 w 5988"/>
                <a:gd name="T1" fmla="*/ 0 h 536"/>
                <a:gd name="T2" fmla="*/ 2994 w 5988"/>
                <a:gd name="T3" fmla="*/ 536 h 536"/>
                <a:gd name="T4" fmla="*/ 0 w 5988"/>
                <a:gd name="T5" fmla="*/ 0 h 536"/>
                <a:gd name="T6" fmla="*/ 2994 w 5988"/>
                <a:gd name="T7" fmla="*/ 447 h 536"/>
                <a:gd name="T8" fmla="*/ 5988 w 5988"/>
                <a:gd name="T9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88" h="536">
                  <a:moveTo>
                    <a:pt x="5988" y="0"/>
                  </a:moveTo>
                  <a:cubicBezTo>
                    <a:pt x="5923" y="298"/>
                    <a:pt x="4607" y="536"/>
                    <a:pt x="2994" y="536"/>
                  </a:cubicBezTo>
                  <a:cubicBezTo>
                    <a:pt x="1381" y="536"/>
                    <a:pt x="65" y="298"/>
                    <a:pt x="0" y="0"/>
                  </a:cubicBezTo>
                  <a:cubicBezTo>
                    <a:pt x="286" y="255"/>
                    <a:pt x="1518" y="447"/>
                    <a:pt x="2994" y="447"/>
                  </a:cubicBezTo>
                  <a:cubicBezTo>
                    <a:pt x="4470" y="447"/>
                    <a:pt x="5702" y="255"/>
                    <a:pt x="59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E711105-E80C-443C-9B3A-675A48363363}"/>
              </a:ext>
            </a:extLst>
          </p:cNvPr>
          <p:cNvGrpSpPr/>
          <p:nvPr/>
        </p:nvGrpSpPr>
        <p:grpSpPr>
          <a:xfrm>
            <a:off x="4819650" y="2019301"/>
            <a:ext cx="2333625" cy="431800"/>
            <a:chOff x="4819650" y="2019301"/>
            <a:chExt cx="2333625" cy="431800"/>
          </a:xfrm>
        </p:grpSpPr>
        <p:sp>
          <p:nvSpPr>
            <p:cNvPr id="30" name="Oval 15">
              <a:extLst>
                <a:ext uri="{FF2B5EF4-FFF2-40B4-BE49-F238E27FC236}">
                  <a16:creationId xmlns:a16="http://schemas.microsoft.com/office/drawing/2014/main" id="{4B7ECEED-F30C-4211-9309-2EC080A495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9650" y="2019301"/>
              <a:ext cx="2333625" cy="431800"/>
            </a:xfrm>
            <a:prstGeom prst="ellipse">
              <a:avLst/>
            </a:prstGeom>
            <a:gradFill>
              <a:gsLst>
                <a:gs pos="50000">
                  <a:schemeClr val="accent6"/>
                </a:gs>
                <a:gs pos="0">
                  <a:schemeClr val="bg1">
                    <a:lumMod val="100000"/>
                  </a:schemeClr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1600" b="1" dirty="0"/>
                <a:t>The Why</a:t>
              </a:r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F5881843-A1D0-4BFA-A392-DDAF95447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1238" y="2244726"/>
              <a:ext cx="2330450" cy="206375"/>
            </a:xfrm>
            <a:custGeom>
              <a:avLst/>
              <a:gdLst>
                <a:gd name="T0" fmla="*/ 5056 w 5056"/>
                <a:gd name="T1" fmla="*/ 0 h 444"/>
                <a:gd name="T2" fmla="*/ 2528 w 5056"/>
                <a:gd name="T3" fmla="*/ 444 h 444"/>
                <a:gd name="T4" fmla="*/ 0 w 5056"/>
                <a:gd name="T5" fmla="*/ 0 h 444"/>
                <a:gd name="T6" fmla="*/ 2528 w 5056"/>
                <a:gd name="T7" fmla="*/ 370 h 444"/>
                <a:gd name="T8" fmla="*/ 5056 w 5056"/>
                <a:gd name="T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56" h="444">
                  <a:moveTo>
                    <a:pt x="5056" y="0"/>
                  </a:moveTo>
                  <a:cubicBezTo>
                    <a:pt x="5002" y="247"/>
                    <a:pt x="3891" y="444"/>
                    <a:pt x="2528" y="444"/>
                  </a:cubicBezTo>
                  <a:cubicBezTo>
                    <a:pt x="1165" y="444"/>
                    <a:pt x="54" y="247"/>
                    <a:pt x="0" y="0"/>
                  </a:cubicBezTo>
                  <a:cubicBezTo>
                    <a:pt x="241" y="211"/>
                    <a:pt x="1281" y="370"/>
                    <a:pt x="2528" y="370"/>
                  </a:cubicBezTo>
                  <a:cubicBezTo>
                    <a:pt x="3775" y="370"/>
                    <a:pt x="4815" y="211"/>
                    <a:pt x="50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0425099-48AE-4CEA-9320-A5377DA9139C}"/>
              </a:ext>
            </a:extLst>
          </p:cNvPr>
          <p:cNvGrpSpPr/>
          <p:nvPr/>
        </p:nvGrpSpPr>
        <p:grpSpPr>
          <a:xfrm>
            <a:off x="3155950" y="2181226"/>
            <a:ext cx="1717675" cy="107950"/>
            <a:chOff x="3155950" y="2181226"/>
            <a:chExt cx="1717675" cy="107950"/>
          </a:xfrm>
        </p:grpSpPr>
        <p:sp>
          <p:nvSpPr>
            <p:cNvPr id="32" name="Oval 17">
              <a:extLst>
                <a:ext uri="{FF2B5EF4-FFF2-40B4-BE49-F238E27FC236}">
                  <a16:creationId xmlns:a16="http://schemas.microsoft.com/office/drawing/2014/main" id="{C00A1B9C-DE4E-4B7D-9D00-EDCC4BE55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3613" y="2189163"/>
              <a:ext cx="92075" cy="92075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C05D6DA1-434D-41FB-8DB0-DF24BDB095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5675" y="2181226"/>
              <a:ext cx="107950" cy="107950"/>
            </a:xfrm>
            <a:custGeom>
              <a:avLst/>
              <a:gdLst>
                <a:gd name="T0" fmla="*/ 115 w 231"/>
                <a:gd name="T1" fmla="*/ 0 h 231"/>
                <a:gd name="T2" fmla="*/ 197 w 231"/>
                <a:gd name="T3" fmla="*/ 34 h 231"/>
                <a:gd name="T4" fmla="*/ 231 w 231"/>
                <a:gd name="T5" fmla="*/ 116 h 231"/>
                <a:gd name="T6" fmla="*/ 197 w 231"/>
                <a:gd name="T7" fmla="*/ 198 h 231"/>
                <a:gd name="T8" fmla="*/ 115 w 231"/>
                <a:gd name="T9" fmla="*/ 231 h 231"/>
                <a:gd name="T10" fmla="*/ 33 w 231"/>
                <a:gd name="T11" fmla="*/ 198 h 231"/>
                <a:gd name="T12" fmla="*/ 0 w 231"/>
                <a:gd name="T13" fmla="*/ 116 h 231"/>
                <a:gd name="T14" fmla="*/ 33 w 231"/>
                <a:gd name="T15" fmla="*/ 34 h 231"/>
                <a:gd name="T16" fmla="*/ 115 w 231"/>
                <a:gd name="T17" fmla="*/ 0 h 231"/>
                <a:gd name="T18" fmla="*/ 176 w 231"/>
                <a:gd name="T19" fmla="*/ 55 h 231"/>
                <a:gd name="T20" fmla="*/ 115 w 231"/>
                <a:gd name="T21" fmla="*/ 30 h 231"/>
                <a:gd name="T22" fmla="*/ 55 w 231"/>
                <a:gd name="T23" fmla="*/ 55 h 231"/>
                <a:gd name="T24" fmla="*/ 30 w 231"/>
                <a:gd name="T25" fmla="*/ 116 h 231"/>
                <a:gd name="T26" fmla="*/ 55 w 231"/>
                <a:gd name="T27" fmla="*/ 176 h 231"/>
                <a:gd name="T28" fmla="*/ 115 w 231"/>
                <a:gd name="T29" fmla="*/ 201 h 231"/>
                <a:gd name="T30" fmla="*/ 176 w 231"/>
                <a:gd name="T31" fmla="*/ 176 h 231"/>
                <a:gd name="T32" fmla="*/ 201 w 231"/>
                <a:gd name="T33" fmla="*/ 116 h 231"/>
                <a:gd name="T34" fmla="*/ 176 w 231"/>
                <a:gd name="T35" fmla="*/ 5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1">
                  <a:moveTo>
                    <a:pt x="115" y="0"/>
                  </a:moveTo>
                  <a:cubicBezTo>
                    <a:pt x="147" y="0"/>
                    <a:pt x="176" y="13"/>
                    <a:pt x="197" y="34"/>
                  </a:cubicBezTo>
                  <a:cubicBezTo>
                    <a:pt x="218" y="55"/>
                    <a:pt x="231" y="84"/>
                    <a:pt x="231" y="116"/>
                  </a:cubicBezTo>
                  <a:cubicBezTo>
                    <a:pt x="231" y="148"/>
                    <a:pt x="218" y="177"/>
                    <a:pt x="197" y="198"/>
                  </a:cubicBezTo>
                  <a:cubicBezTo>
                    <a:pt x="176" y="218"/>
                    <a:pt x="147" y="231"/>
                    <a:pt x="115" y="231"/>
                  </a:cubicBezTo>
                  <a:cubicBezTo>
                    <a:pt x="83" y="231"/>
                    <a:pt x="54" y="218"/>
                    <a:pt x="33" y="198"/>
                  </a:cubicBezTo>
                  <a:cubicBezTo>
                    <a:pt x="13" y="177"/>
                    <a:pt x="0" y="148"/>
                    <a:pt x="0" y="116"/>
                  </a:cubicBezTo>
                  <a:cubicBezTo>
                    <a:pt x="0" y="84"/>
                    <a:pt x="13" y="55"/>
                    <a:pt x="33" y="34"/>
                  </a:cubicBezTo>
                  <a:cubicBezTo>
                    <a:pt x="54" y="13"/>
                    <a:pt x="83" y="0"/>
                    <a:pt x="115" y="0"/>
                  </a:cubicBezTo>
                  <a:close/>
                  <a:moveTo>
                    <a:pt x="176" y="55"/>
                  </a:moveTo>
                  <a:cubicBezTo>
                    <a:pt x="160" y="40"/>
                    <a:pt x="139" y="30"/>
                    <a:pt x="115" y="30"/>
                  </a:cubicBezTo>
                  <a:cubicBezTo>
                    <a:pt x="92" y="30"/>
                    <a:pt x="70" y="40"/>
                    <a:pt x="55" y="55"/>
                  </a:cubicBezTo>
                  <a:cubicBezTo>
                    <a:pt x="39" y="71"/>
                    <a:pt x="30" y="92"/>
                    <a:pt x="30" y="116"/>
                  </a:cubicBezTo>
                  <a:cubicBezTo>
                    <a:pt x="30" y="139"/>
                    <a:pt x="39" y="161"/>
                    <a:pt x="55" y="176"/>
                  </a:cubicBezTo>
                  <a:cubicBezTo>
                    <a:pt x="70" y="192"/>
                    <a:pt x="92" y="201"/>
                    <a:pt x="115" y="201"/>
                  </a:cubicBezTo>
                  <a:cubicBezTo>
                    <a:pt x="139" y="201"/>
                    <a:pt x="160" y="192"/>
                    <a:pt x="176" y="176"/>
                  </a:cubicBezTo>
                  <a:cubicBezTo>
                    <a:pt x="191" y="161"/>
                    <a:pt x="201" y="139"/>
                    <a:pt x="201" y="116"/>
                  </a:cubicBezTo>
                  <a:cubicBezTo>
                    <a:pt x="201" y="92"/>
                    <a:pt x="191" y="71"/>
                    <a:pt x="176" y="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339C3D1E-2CDF-423C-9B6C-2BDDEF6838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5475" y="2227263"/>
              <a:ext cx="1606550" cy="1746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20">
              <a:extLst>
                <a:ext uri="{FF2B5EF4-FFF2-40B4-BE49-F238E27FC236}">
                  <a16:creationId xmlns:a16="http://schemas.microsoft.com/office/drawing/2014/main" id="{93820962-CD69-4A76-B48E-90EC74BCE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5950" y="2206626"/>
              <a:ext cx="17462" cy="5715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1854E5-AE43-415F-8DD0-6EB6EF162E1A}"/>
              </a:ext>
            </a:extLst>
          </p:cNvPr>
          <p:cNvGrpSpPr/>
          <p:nvPr/>
        </p:nvGrpSpPr>
        <p:grpSpPr>
          <a:xfrm>
            <a:off x="3155950" y="3103563"/>
            <a:ext cx="1268412" cy="107950"/>
            <a:chOff x="3155950" y="3103563"/>
            <a:chExt cx="1268412" cy="107950"/>
          </a:xfrm>
        </p:grpSpPr>
        <p:sp>
          <p:nvSpPr>
            <p:cNvPr id="37" name="Oval 21">
              <a:extLst>
                <a:ext uri="{FF2B5EF4-FFF2-40B4-BE49-F238E27FC236}">
                  <a16:creationId xmlns:a16="http://schemas.microsoft.com/office/drawing/2014/main" id="{BF20D8BC-11A5-4708-A4A6-073F8D1637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5938" y="3109913"/>
              <a:ext cx="92075" cy="936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BD12597C-F9FA-4E0F-9FB2-554F53AFC2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18000" y="3103563"/>
              <a:ext cx="106362" cy="107950"/>
            </a:xfrm>
            <a:custGeom>
              <a:avLst/>
              <a:gdLst>
                <a:gd name="T0" fmla="*/ 116 w 231"/>
                <a:gd name="T1" fmla="*/ 0 h 232"/>
                <a:gd name="T2" fmla="*/ 197 w 231"/>
                <a:gd name="T3" fmla="*/ 34 h 232"/>
                <a:gd name="T4" fmla="*/ 231 w 231"/>
                <a:gd name="T5" fmla="*/ 116 h 232"/>
                <a:gd name="T6" fmla="*/ 197 w 231"/>
                <a:gd name="T7" fmla="*/ 198 h 232"/>
                <a:gd name="T8" fmla="*/ 116 w 231"/>
                <a:gd name="T9" fmla="*/ 232 h 232"/>
                <a:gd name="T10" fmla="*/ 34 w 231"/>
                <a:gd name="T11" fmla="*/ 198 h 232"/>
                <a:gd name="T12" fmla="*/ 0 w 231"/>
                <a:gd name="T13" fmla="*/ 116 h 232"/>
                <a:gd name="T14" fmla="*/ 34 w 231"/>
                <a:gd name="T15" fmla="*/ 34 h 232"/>
                <a:gd name="T16" fmla="*/ 116 w 231"/>
                <a:gd name="T17" fmla="*/ 0 h 232"/>
                <a:gd name="T18" fmla="*/ 176 w 231"/>
                <a:gd name="T19" fmla="*/ 55 h 232"/>
                <a:gd name="T20" fmla="*/ 116 w 231"/>
                <a:gd name="T21" fmla="*/ 30 h 232"/>
                <a:gd name="T22" fmla="*/ 55 w 231"/>
                <a:gd name="T23" fmla="*/ 55 h 232"/>
                <a:gd name="T24" fmla="*/ 30 w 231"/>
                <a:gd name="T25" fmla="*/ 116 h 232"/>
                <a:gd name="T26" fmla="*/ 55 w 231"/>
                <a:gd name="T27" fmla="*/ 177 h 232"/>
                <a:gd name="T28" fmla="*/ 116 w 231"/>
                <a:gd name="T29" fmla="*/ 202 h 232"/>
                <a:gd name="T30" fmla="*/ 176 w 231"/>
                <a:gd name="T31" fmla="*/ 177 h 232"/>
                <a:gd name="T32" fmla="*/ 201 w 231"/>
                <a:gd name="T33" fmla="*/ 116 h 232"/>
                <a:gd name="T34" fmla="*/ 176 w 231"/>
                <a:gd name="T35" fmla="*/ 5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2">
                  <a:moveTo>
                    <a:pt x="116" y="0"/>
                  </a:moveTo>
                  <a:cubicBezTo>
                    <a:pt x="148" y="0"/>
                    <a:pt x="177" y="13"/>
                    <a:pt x="197" y="34"/>
                  </a:cubicBezTo>
                  <a:cubicBezTo>
                    <a:pt x="218" y="55"/>
                    <a:pt x="231" y="84"/>
                    <a:pt x="231" y="116"/>
                  </a:cubicBezTo>
                  <a:cubicBezTo>
                    <a:pt x="231" y="148"/>
                    <a:pt x="218" y="177"/>
                    <a:pt x="197" y="198"/>
                  </a:cubicBezTo>
                  <a:cubicBezTo>
                    <a:pt x="177" y="219"/>
                    <a:pt x="148" y="232"/>
                    <a:pt x="116" y="232"/>
                  </a:cubicBezTo>
                  <a:cubicBezTo>
                    <a:pt x="84" y="232"/>
                    <a:pt x="55" y="219"/>
                    <a:pt x="34" y="198"/>
                  </a:cubicBezTo>
                  <a:cubicBezTo>
                    <a:pt x="13" y="177"/>
                    <a:pt x="0" y="148"/>
                    <a:pt x="0" y="116"/>
                  </a:cubicBezTo>
                  <a:cubicBezTo>
                    <a:pt x="0" y="84"/>
                    <a:pt x="13" y="55"/>
                    <a:pt x="34" y="34"/>
                  </a:cubicBezTo>
                  <a:cubicBezTo>
                    <a:pt x="55" y="13"/>
                    <a:pt x="84" y="0"/>
                    <a:pt x="116" y="0"/>
                  </a:cubicBezTo>
                  <a:close/>
                  <a:moveTo>
                    <a:pt x="176" y="55"/>
                  </a:moveTo>
                  <a:cubicBezTo>
                    <a:pt x="161" y="40"/>
                    <a:pt x="139" y="30"/>
                    <a:pt x="116" y="30"/>
                  </a:cubicBezTo>
                  <a:cubicBezTo>
                    <a:pt x="92" y="30"/>
                    <a:pt x="71" y="40"/>
                    <a:pt x="55" y="55"/>
                  </a:cubicBezTo>
                  <a:cubicBezTo>
                    <a:pt x="40" y="71"/>
                    <a:pt x="30" y="92"/>
                    <a:pt x="30" y="116"/>
                  </a:cubicBezTo>
                  <a:cubicBezTo>
                    <a:pt x="30" y="140"/>
                    <a:pt x="40" y="161"/>
                    <a:pt x="55" y="177"/>
                  </a:cubicBezTo>
                  <a:cubicBezTo>
                    <a:pt x="71" y="192"/>
                    <a:pt x="92" y="202"/>
                    <a:pt x="116" y="202"/>
                  </a:cubicBezTo>
                  <a:cubicBezTo>
                    <a:pt x="139" y="202"/>
                    <a:pt x="161" y="192"/>
                    <a:pt x="176" y="177"/>
                  </a:cubicBezTo>
                  <a:cubicBezTo>
                    <a:pt x="192" y="161"/>
                    <a:pt x="201" y="140"/>
                    <a:pt x="201" y="116"/>
                  </a:cubicBezTo>
                  <a:cubicBezTo>
                    <a:pt x="201" y="92"/>
                    <a:pt x="192" y="71"/>
                    <a:pt x="176" y="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23">
              <a:extLst>
                <a:ext uri="{FF2B5EF4-FFF2-40B4-BE49-F238E27FC236}">
                  <a16:creationId xmlns:a16="http://schemas.microsoft.com/office/drawing/2014/main" id="{3E397306-CF41-482F-9FCE-3C05DCD10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2300" y="3148013"/>
              <a:ext cx="1162050" cy="174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24">
              <a:extLst>
                <a:ext uri="{FF2B5EF4-FFF2-40B4-BE49-F238E27FC236}">
                  <a16:creationId xmlns:a16="http://schemas.microsoft.com/office/drawing/2014/main" id="{4E60B5C1-3EA2-436E-BFCF-40B9265D3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5950" y="3128963"/>
              <a:ext cx="17462" cy="57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EA03A4D-E478-4A36-9972-A0C9F0CBFB5D}"/>
              </a:ext>
            </a:extLst>
          </p:cNvPr>
          <p:cNvGrpSpPr/>
          <p:nvPr/>
        </p:nvGrpSpPr>
        <p:grpSpPr>
          <a:xfrm>
            <a:off x="3155950" y="4379913"/>
            <a:ext cx="666750" cy="107950"/>
            <a:chOff x="3155950" y="4379913"/>
            <a:chExt cx="666750" cy="107950"/>
          </a:xfrm>
        </p:grpSpPr>
        <p:sp>
          <p:nvSpPr>
            <p:cNvPr id="45" name="Oval 25">
              <a:extLst>
                <a:ext uri="{FF2B5EF4-FFF2-40B4-BE49-F238E27FC236}">
                  <a16:creationId xmlns:a16="http://schemas.microsoft.com/office/drawing/2014/main" id="{2E75CD65-B512-4DC7-8EA6-6A53D80AF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4275" y="4386263"/>
              <a:ext cx="92075" cy="936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9CAE8D34-6088-4CE1-BE9A-EB51673759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16338" y="4379913"/>
              <a:ext cx="106362" cy="107950"/>
            </a:xfrm>
            <a:custGeom>
              <a:avLst/>
              <a:gdLst>
                <a:gd name="T0" fmla="*/ 116 w 231"/>
                <a:gd name="T1" fmla="*/ 0 h 231"/>
                <a:gd name="T2" fmla="*/ 198 w 231"/>
                <a:gd name="T3" fmla="*/ 33 h 231"/>
                <a:gd name="T4" fmla="*/ 231 w 231"/>
                <a:gd name="T5" fmla="*/ 115 h 231"/>
                <a:gd name="T6" fmla="*/ 198 w 231"/>
                <a:gd name="T7" fmla="*/ 197 h 231"/>
                <a:gd name="T8" fmla="*/ 116 w 231"/>
                <a:gd name="T9" fmla="*/ 231 h 231"/>
                <a:gd name="T10" fmla="*/ 34 w 231"/>
                <a:gd name="T11" fmla="*/ 197 h 231"/>
                <a:gd name="T12" fmla="*/ 0 w 231"/>
                <a:gd name="T13" fmla="*/ 115 h 231"/>
                <a:gd name="T14" fmla="*/ 34 w 231"/>
                <a:gd name="T15" fmla="*/ 33 h 231"/>
                <a:gd name="T16" fmla="*/ 116 w 231"/>
                <a:gd name="T17" fmla="*/ 0 h 231"/>
                <a:gd name="T18" fmla="*/ 176 w 231"/>
                <a:gd name="T19" fmla="*/ 55 h 231"/>
                <a:gd name="T20" fmla="*/ 116 w 231"/>
                <a:gd name="T21" fmla="*/ 30 h 231"/>
                <a:gd name="T22" fmla="*/ 55 w 231"/>
                <a:gd name="T23" fmla="*/ 55 h 231"/>
                <a:gd name="T24" fmla="*/ 30 w 231"/>
                <a:gd name="T25" fmla="*/ 115 h 231"/>
                <a:gd name="T26" fmla="*/ 55 w 231"/>
                <a:gd name="T27" fmla="*/ 176 h 231"/>
                <a:gd name="T28" fmla="*/ 116 w 231"/>
                <a:gd name="T29" fmla="*/ 201 h 231"/>
                <a:gd name="T30" fmla="*/ 176 w 231"/>
                <a:gd name="T31" fmla="*/ 176 h 231"/>
                <a:gd name="T32" fmla="*/ 201 w 231"/>
                <a:gd name="T33" fmla="*/ 115 h 231"/>
                <a:gd name="T34" fmla="*/ 176 w 231"/>
                <a:gd name="T35" fmla="*/ 5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1">
                  <a:moveTo>
                    <a:pt x="116" y="0"/>
                  </a:moveTo>
                  <a:cubicBezTo>
                    <a:pt x="148" y="0"/>
                    <a:pt x="177" y="13"/>
                    <a:pt x="198" y="33"/>
                  </a:cubicBezTo>
                  <a:cubicBezTo>
                    <a:pt x="218" y="54"/>
                    <a:pt x="231" y="83"/>
                    <a:pt x="231" y="115"/>
                  </a:cubicBezTo>
                  <a:cubicBezTo>
                    <a:pt x="231" y="147"/>
                    <a:pt x="218" y="176"/>
                    <a:pt x="198" y="197"/>
                  </a:cubicBezTo>
                  <a:cubicBezTo>
                    <a:pt x="177" y="218"/>
                    <a:pt x="148" y="231"/>
                    <a:pt x="116" y="231"/>
                  </a:cubicBezTo>
                  <a:cubicBezTo>
                    <a:pt x="84" y="231"/>
                    <a:pt x="55" y="218"/>
                    <a:pt x="34" y="197"/>
                  </a:cubicBezTo>
                  <a:cubicBezTo>
                    <a:pt x="13" y="176"/>
                    <a:pt x="0" y="147"/>
                    <a:pt x="0" y="115"/>
                  </a:cubicBezTo>
                  <a:cubicBezTo>
                    <a:pt x="0" y="83"/>
                    <a:pt x="13" y="54"/>
                    <a:pt x="34" y="33"/>
                  </a:cubicBezTo>
                  <a:cubicBezTo>
                    <a:pt x="55" y="13"/>
                    <a:pt x="84" y="0"/>
                    <a:pt x="116" y="0"/>
                  </a:cubicBezTo>
                  <a:close/>
                  <a:moveTo>
                    <a:pt x="176" y="55"/>
                  </a:moveTo>
                  <a:cubicBezTo>
                    <a:pt x="161" y="39"/>
                    <a:pt x="139" y="30"/>
                    <a:pt x="116" y="30"/>
                  </a:cubicBezTo>
                  <a:cubicBezTo>
                    <a:pt x="92" y="30"/>
                    <a:pt x="71" y="39"/>
                    <a:pt x="55" y="55"/>
                  </a:cubicBezTo>
                  <a:cubicBezTo>
                    <a:pt x="40" y="70"/>
                    <a:pt x="30" y="92"/>
                    <a:pt x="30" y="115"/>
                  </a:cubicBezTo>
                  <a:cubicBezTo>
                    <a:pt x="30" y="139"/>
                    <a:pt x="40" y="160"/>
                    <a:pt x="55" y="176"/>
                  </a:cubicBezTo>
                  <a:cubicBezTo>
                    <a:pt x="71" y="191"/>
                    <a:pt x="92" y="201"/>
                    <a:pt x="116" y="201"/>
                  </a:cubicBezTo>
                  <a:cubicBezTo>
                    <a:pt x="139" y="201"/>
                    <a:pt x="161" y="191"/>
                    <a:pt x="176" y="176"/>
                  </a:cubicBezTo>
                  <a:cubicBezTo>
                    <a:pt x="192" y="160"/>
                    <a:pt x="201" y="139"/>
                    <a:pt x="201" y="115"/>
                  </a:cubicBezTo>
                  <a:cubicBezTo>
                    <a:pt x="201" y="92"/>
                    <a:pt x="192" y="70"/>
                    <a:pt x="176" y="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27">
              <a:extLst>
                <a:ext uri="{FF2B5EF4-FFF2-40B4-BE49-F238E27FC236}">
                  <a16:creationId xmlns:a16="http://schemas.microsoft.com/office/drawing/2014/main" id="{0CF18F33-6E49-4121-B009-EB080771F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5475" y="4424363"/>
              <a:ext cx="557212" cy="17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28">
              <a:extLst>
                <a:ext uri="{FF2B5EF4-FFF2-40B4-BE49-F238E27FC236}">
                  <a16:creationId xmlns:a16="http://schemas.microsoft.com/office/drawing/2014/main" id="{79DA354B-1BC9-4968-AE75-FB4FD1906E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55950" y="4405313"/>
              <a:ext cx="17462" cy="555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077F7B-C30D-41FC-913F-364AA1BC0410}"/>
              </a:ext>
            </a:extLst>
          </p:cNvPr>
          <p:cNvGrpSpPr/>
          <p:nvPr/>
        </p:nvGrpSpPr>
        <p:grpSpPr>
          <a:xfrm>
            <a:off x="7315200" y="2600326"/>
            <a:ext cx="1716087" cy="107950"/>
            <a:chOff x="7315200" y="2600326"/>
            <a:chExt cx="1716087" cy="107950"/>
          </a:xfrm>
        </p:grpSpPr>
        <p:sp>
          <p:nvSpPr>
            <p:cNvPr id="62" name="Oval 29">
              <a:extLst>
                <a:ext uri="{FF2B5EF4-FFF2-40B4-BE49-F238E27FC236}">
                  <a16:creationId xmlns:a16="http://schemas.microsoft.com/office/drawing/2014/main" id="{B682DE6E-1581-49C7-BE61-B90A23CFE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1550" y="2606676"/>
              <a:ext cx="93662" cy="936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833422EB-BA81-4396-8E01-3C0BE62182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15200" y="2600326"/>
              <a:ext cx="106362" cy="107950"/>
            </a:xfrm>
            <a:custGeom>
              <a:avLst/>
              <a:gdLst>
                <a:gd name="T0" fmla="*/ 115 w 231"/>
                <a:gd name="T1" fmla="*/ 0 h 231"/>
                <a:gd name="T2" fmla="*/ 34 w 231"/>
                <a:gd name="T3" fmla="*/ 34 h 231"/>
                <a:gd name="T4" fmla="*/ 0 w 231"/>
                <a:gd name="T5" fmla="*/ 115 h 231"/>
                <a:gd name="T6" fmla="*/ 34 w 231"/>
                <a:gd name="T7" fmla="*/ 197 h 231"/>
                <a:gd name="T8" fmla="*/ 115 w 231"/>
                <a:gd name="T9" fmla="*/ 231 h 231"/>
                <a:gd name="T10" fmla="*/ 197 w 231"/>
                <a:gd name="T11" fmla="*/ 197 h 231"/>
                <a:gd name="T12" fmla="*/ 231 w 231"/>
                <a:gd name="T13" fmla="*/ 115 h 231"/>
                <a:gd name="T14" fmla="*/ 197 w 231"/>
                <a:gd name="T15" fmla="*/ 34 h 231"/>
                <a:gd name="T16" fmla="*/ 115 w 231"/>
                <a:gd name="T17" fmla="*/ 0 h 231"/>
                <a:gd name="T18" fmla="*/ 55 w 231"/>
                <a:gd name="T19" fmla="*/ 55 h 231"/>
                <a:gd name="T20" fmla="*/ 115 w 231"/>
                <a:gd name="T21" fmla="*/ 30 h 231"/>
                <a:gd name="T22" fmla="*/ 176 w 231"/>
                <a:gd name="T23" fmla="*/ 55 h 231"/>
                <a:gd name="T24" fmla="*/ 201 w 231"/>
                <a:gd name="T25" fmla="*/ 115 h 231"/>
                <a:gd name="T26" fmla="*/ 176 w 231"/>
                <a:gd name="T27" fmla="*/ 176 h 231"/>
                <a:gd name="T28" fmla="*/ 115 w 231"/>
                <a:gd name="T29" fmla="*/ 201 h 231"/>
                <a:gd name="T30" fmla="*/ 55 w 231"/>
                <a:gd name="T31" fmla="*/ 176 h 231"/>
                <a:gd name="T32" fmla="*/ 30 w 231"/>
                <a:gd name="T33" fmla="*/ 115 h 231"/>
                <a:gd name="T34" fmla="*/ 55 w 231"/>
                <a:gd name="T35" fmla="*/ 55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1">
                  <a:moveTo>
                    <a:pt x="115" y="0"/>
                  </a:moveTo>
                  <a:cubicBezTo>
                    <a:pt x="83" y="0"/>
                    <a:pt x="55" y="13"/>
                    <a:pt x="34" y="34"/>
                  </a:cubicBezTo>
                  <a:cubicBezTo>
                    <a:pt x="13" y="55"/>
                    <a:pt x="0" y="83"/>
                    <a:pt x="0" y="115"/>
                  </a:cubicBezTo>
                  <a:cubicBezTo>
                    <a:pt x="0" y="147"/>
                    <a:pt x="13" y="176"/>
                    <a:pt x="34" y="197"/>
                  </a:cubicBezTo>
                  <a:cubicBezTo>
                    <a:pt x="55" y="218"/>
                    <a:pt x="83" y="231"/>
                    <a:pt x="115" y="231"/>
                  </a:cubicBezTo>
                  <a:cubicBezTo>
                    <a:pt x="147" y="231"/>
                    <a:pt x="176" y="218"/>
                    <a:pt x="197" y="197"/>
                  </a:cubicBezTo>
                  <a:cubicBezTo>
                    <a:pt x="218" y="176"/>
                    <a:pt x="231" y="147"/>
                    <a:pt x="231" y="115"/>
                  </a:cubicBezTo>
                  <a:cubicBezTo>
                    <a:pt x="231" y="83"/>
                    <a:pt x="218" y="55"/>
                    <a:pt x="197" y="34"/>
                  </a:cubicBezTo>
                  <a:cubicBezTo>
                    <a:pt x="176" y="13"/>
                    <a:pt x="147" y="0"/>
                    <a:pt x="115" y="0"/>
                  </a:cubicBezTo>
                  <a:close/>
                  <a:moveTo>
                    <a:pt x="55" y="55"/>
                  </a:moveTo>
                  <a:cubicBezTo>
                    <a:pt x="70" y="39"/>
                    <a:pt x="92" y="30"/>
                    <a:pt x="115" y="30"/>
                  </a:cubicBezTo>
                  <a:cubicBezTo>
                    <a:pt x="139" y="30"/>
                    <a:pt x="160" y="39"/>
                    <a:pt x="176" y="55"/>
                  </a:cubicBezTo>
                  <a:cubicBezTo>
                    <a:pt x="191" y="70"/>
                    <a:pt x="201" y="92"/>
                    <a:pt x="201" y="115"/>
                  </a:cubicBezTo>
                  <a:cubicBezTo>
                    <a:pt x="201" y="139"/>
                    <a:pt x="191" y="160"/>
                    <a:pt x="176" y="176"/>
                  </a:cubicBezTo>
                  <a:cubicBezTo>
                    <a:pt x="160" y="191"/>
                    <a:pt x="139" y="201"/>
                    <a:pt x="115" y="201"/>
                  </a:cubicBezTo>
                  <a:cubicBezTo>
                    <a:pt x="92" y="201"/>
                    <a:pt x="70" y="191"/>
                    <a:pt x="55" y="176"/>
                  </a:cubicBezTo>
                  <a:cubicBezTo>
                    <a:pt x="39" y="160"/>
                    <a:pt x="30" y="139"/>
                    <a:pt x="30" y="115"/>
                  </a:cubicBezTo>
                  <a:cubicBezTo>
                    <a:pt x="30" y="92"/>
                    <a:pt x="39" y="70"/>
                    <a:pt x="55" y="5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1">
              <a:extLst>
                <a:ext uri="{FF2B5EF4-FFF2-40B4-BE49-F238E27FC236}">
                  <a16:creationId xmlns:a16="http://schemas.microsoft.com/office/drawing/2014/main" id="{78BC031D-7BDA-4E54-87AE-1EF358B8BC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5213" y="2644776"/>
              <a:ext cx="1608137" cy="174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32">
              <a:extLst>
                <a:ext uri="{FF2B5EF4-FFF2-40B4-BE49-F238E27FC236}">
                  <a16:creationId xmlns:a16="http://schemas.microsoft.com/office/drawing/2014/main" id="{4520CF76-285D-4C05-AEC9-4508EFE74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825" y="2625726"/>
              <a:ext cx="17462" cy="555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6C45107-0C31-47D2-9EA8-03F89B8BF400}"/>
              </a:ext>
            </a:extLst>
          </p:cNvPr>
          <p:cNvGrpSpPr/>
          <p:nvPr/>
        </p:nvGrpSpPr>
        <p:grpSpPr>
          <a:xfrm>
            <a:off x="7818438" y="3698876"/>
            <a:ext cx="1212849" cy="107950"/>
            <a:chOff x="7818438" y="3698876"/>
            <a:chExt cx="1212849" cy="107950"/>
          </a:xfrm>
        </p:grpSpPr>
        <p:sp>
          <p:nvSpPr>
            <p:cNvPr id="70" name="Oval 33">
              <a:extLst>
                <a:ext uri="{FF2B5EF4-FFF2-40B4-BE49-F238E27FC236}">
                  <a16:creationId xmlns:a16="http://schemas.microsoft.com/office/drawing/2014/main" id="{622B0D77-D6F9-4E3C-AA02-5393640B7B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6375" y="3705226"/>
              <a:ext cx="92075" cy="93663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34">
              <a:extLst>
                <a:ext uri="{FF2B5EF4-FFF2-40B4-BE49-F238E27FC236}">
                  <a16:creationId xmlns:a16="http://schemas.microsoft.com/office/drawing/2014/main" id="{E8FC5FAC-B14F-415F-9C5A-4A1B9996A7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18438" y="3698876"/>
              <a:ext cx="106362" cy="107950"/>
            </a:xfrm>
            <a:custGeom>
              <a:avLst/>
              <a:gdLst>
                <a:gd name="T0" fmla="*/ 115 w 231"/>
                <a:gd name="T1" fmla="*/ 0 h 232"/>
                <a:gd name="T2" fmla="*/ 33 w 231"/>
                <a:gd name="T3" fmla="*/ 34 h 232"/>
                <a:gd name="T4" fmla="*/ 0 w 231"/>
                <a:gd name="T5" fmla="*/ 116 h 232"/>
                <a:gd name="T6" fmla="*/ 33 w 231"/>
                <a:gd name="T7" fmla="*/ 198 h 232"/>
                <a:gd name="T8" fmla="*/ 115 w 231"/>
                <a:gd name="T9" fmla="*/ 232 h 232"/>
                <a:gd name="T10" fmla="*/ 197 w 231"/>
                <a:gd name="T11" fmla="*/ 198 h 232"/>
                <a:gd name="T12" fmla="*/ 231 w 231"/>
                <a:gd name="T13" fmla="*/ 116 h 232"/>
                <a:gd name="T14" fmla="*/ 197 w 231"/>
                <a:gd name="T15" fmla="*/ 34 h 232"/>
                <a:gd name="T16" fmla="*/ 115 w 231"/>
                <a:gd name="T17" fmla="*/ 0 h 232"/>
                <a:gd name="T18" fmla="*/ 55 w 231"/>
                <a:gd name="T19" fmla="*/ 56 h 232"/>
                <a:gd name="T20" fmla="*/ 115 w 231"/>
                <a:gd name="T21" fmla="*/ 30 h 232"/>
                <a:gd name="T22" fmla="*/ 176 w 231"/>
                <a:gd name="T23" fmla="*/ 56 h 232"/>
                <a:gd name="T24" fmla="*/ 201 w 231"/>
                <a:gd name="T25" fmla="*/ 116 h 232"/>
                <a:gd name="T26" fmla="*/ 176 w 231"/>
                <a:gd name="T27" fmla="*/ 177 h 232"/>
                <a:gd name="T28" fmla="*/ 115 w 231"/>
                <a:gd name="T29" fmla="*/ 202 h 232"/>
                <a:gd name="T30" fmla="*/ 55 w 231"/>
                <a:gd name="T31" fmla="*/ 177 h 232"/>
                <a:gd name="T32" fmla="*/ 30 w 231"/>
                <a:gd name="T33" fmla="*/ 116 h 232"/>
                <a:gd name="T34" fmla="*/ 55 w 231"/>
                <a:gd name="T35" fmla="*/ 5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2">
                  <a:moveTo>
                    <a:pt x="115" y="0"/>
                  </a:moveTo>
                  <a:cubicBezTo>
                    <a:pt x="83" y="0"/>
                    <a:pt x="54" y="13"/>
                    <a:pt x="33" y="34"/>
                  </a:cubicBezTo>
                  <a:cubicBezTo>
                    <a:pt x="13" y="55"/>
                    <a:pt x="0" y="84"/>
                    <a:pt x="0" y="116"/>
                  </a:cubicBezTo>
                  <a:cubicBezTo>
                    <a:pt x="0" y="148"/>
                    <a:pt x="13" y="177"/>
                    <a:pt x="33" y="198"/>
                  </a:cubicBezTo>
                  <a:cubicBezTo>
                    <a:pt x="54" y="219"/>
                    <a:pt x="83" y="232"/>
                    <a:pt x="115" y="232"/>
                  </a:cubicBezTo>
                  <a:cubicBezTo>
                    <a:pt x="147" y="232"/>
                    <a:pt x="176" y="219"/>
                    <a:pt x="197" y="198"/>
                  </a:cubicBezTo>
                  <a:cubicBezTo>
                    <a:pt x="218" y="177"/>
                    <a:pt x="231" y="148"/>
                    <a:pt x="231" y="116"/>
                  </a:cubicBezTo>
                  <a:cubicBezTo>
                    <a:pt x="231" y="84"/>
                    <a:pt x="218" y="55"/>
                    <a:pt x="197" y="34"/>
                  </a:cubicBezTo>
                  <a:cubicBezTo>
                    <a:pt x="176" y="13"/>
                    <a:pt x="147" y="0"/>
                    <a:pt x="115" y="0"/>
                  </a:cubicBezTo>
                  <a:close/>
                  <a:moveTo>
                    <a:pt x="55" y="56"/>
                  </a:moveTo>
                  <a:cubicBezTo>
                    <a:pt x="70" y="40"/>
                    <a:pt x="92" y="30"/>
                    <a:pt x="115" y="30"/>
                  </a:cubicBezTo>
                  <a:cubicBezTo>
                    <a:pt x="139" y="30"/>
                    <a:pt x="160" y="40"/>
                    <a:pt x="176" y="56"/>
                  </a:cubicBezTo>
                  <a:cubicBezTo>
                    <a:pt x="191" y="71"/>
                    <a:pt x="201" y="92"/>
                    <a:pt x="201" y="116"/>
                  </a:cubicBezTo>
                  <a:cubicBezTo>
                    <a:pt x="201" y="140"/>
                    <a:pt x="191" y="161"/>
                    <a:pt x="176" y="177"/>
                  </a:cubicBezTo>
                  <a:cubicBezTo>
                    <a:pt x="160" y="192"/>
                    <a:pt x="139" y="202"/>
                    <a:pt x="115" y="202"/>
                  </a:cubicBezTo>
                  <a:cubicBezTo>
                    <a:pt x="92" y="202"/>
                    <a:pt x="70" y="192"/>
                    <a:pt x="55" y="177"/>
                  </a:cubicBezTo>
                  <a:cubicBezTo>
                    <a:pt x="39" y="161"/>
                    <a:pt x="30" y="140"/>
                    <a:pt x="30" y="116"/>
                  </a:cubicBezTo>
                  <a:cubicBezTo>
                    <a:pt x="30" y="92"/>
                    <a:pt x="39" y="71"/>
                    <a:pt x="55" y="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35">
              <a:extLst>
                <a:ext uri="{FF2B5EF4-FFF2-40B4-BE49-F238E27FC236}">
                  <a16:creationId xmlns:a16="http://schemas.microsoft.com/office/drawing/2014/main" id="{781E57D8-7BAE-4C51-80A7-4CD5DD698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0038" y="3743326"/>
              <a:ext cx="1103312" cy="174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36">
              <a:extLst>
                <a:ext uri="{FF2B5EF4-FFF2-40B4-BE49-F238E27FC236}">
                  <a16:creationId xmlns:a16="http://schemas.microsoft.com/office/drawing/2014/main" id="{50027EE3-639A-4956-8148-A020B05E69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825" y="3724276"/>
              <a:ext cx="17462" cy="57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C6A63E6-BA37-4650-A7D3-E397EE1EAB2F}"/>
              </a:ext>
            </a:extLst>
          </p:cNvPr>
          <p:cNvGrpSpPr/>
          <p:nvPr/>
        </p:nvGrpSpPr>
        <p:grpSpPr>
          <a:xfrm>
            <a:off x="8480425" y="5180013"/>
            <a:ext cx="550862" cy="107950"/>
            <a:chOff x="8480425" y="5180013"/>
            <a:chExt cx="550862" cy="107950"/>
          </a:xfrm>
        </p:grpSpPr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EFB9C5DD-FFFF-4421-813A-E8106E84B1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6775" y="5186363"/>
              <a:ext cx="93662" cy="95250"/>
            </a:xfrm>
            <a:prstGeom prst="ellipse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38">
              <a:extLst>
                <a:ext uri="{FF2B5EF4-FFF2-40B4-BE49-F238E27FC236}">
                  <a16:creationId xmlns:a16="http://schemas.microsoft.com/office/drawing/2014/main" id="{84E3C6C5-8F15-4138-BA6A-1915A44469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80425" y="5180013"/>
              <a:ext cx="106362" cy="107950"/>
            </a:xfrm>
            <a:custGeom>
              <a:avLst/>
              <a:gdLst>
                <a:gd name="T0" fmla="*/ 115 w 231"/>
                <a:gd name="T1" fmla="*/ 0 h 232"/>
                <a:gd name="T2" fmla="*/ 33 w 231"/>
                <a:gd name="T3" fmla="*/ 34 h 232"/>
                <a:gd name="T4" fmla="*/ 0 w 231"/>
                <a:gd name="T5" fmla="*/ 116 h 232"/>
                <a:gd name="T6" fmla="*/ 33 w 231"/>
                <a:gd name="T7" fmla="*/ 198 h 232"/>
                <a:gd name="T8" fmla="*/ 115 w 231"/>
                <a:gd name="T9" fmla="*/ 232 h 232"/>
                <a:gd name="T10" fmla="*/ 197 w 231"/>
                <a:gd name="T11" fmla="*/ 198 h 232"/>
                <a:gd name="T12" fmla="*/ 231 w 231"/>
                <a:gd name="T13" fmla="*/ 116 h 232"/>
                <a:gd name="T14" fmla="*/ 197 w 231"/>
                <a:gd name="T15" fmla="*/ 34 h 232"/>
                <a:gd name="T16" fmla="*/ 115 w 231"/>
                <a:gd name="T17" fmla="*/ 0 h 232"/>
                <a:gd name="T18" fmla="*/ 55 w 231"/>
                <a:gd name="T19" fmla="*/ 55 h 232"/>
                <a:gd name="T20" fmla="*/ 115 w 231"/>
                <a:gd name="T21" fmla="*/ 30 h 232"/>
                <a:gd name="T22" fmla="*/ 176 w 231"/>
                <a:gd name="T23" fmla="*/ 55 h 232"/>
                <a:gd name="T24" fmla="*/ 201 w 231"/>
                <a:gd name="T25" fmla="*/ 116 h 232"/>
                <a:gd name="T26" fmla="*/ 176 w 231"/>
                <a:gd name="T27" fmla="*/ 177 h 232"/>
                <a:gd name="T28" fmla="*/ 115 w 231"/>
                <a:gd name="T29" fmla="*/ 202 h 232"/>
                <a:gd name="T30" fmla="*/ 55 w 231"/>
                <a:gd name="T31" fmla="*/ 177 h 232"/>
                <a:gd name="T32" fmla="*/ 30 w 231"/>
                <a:gd name="T33" fmla="*/ 116 h 232"/>
                <a:gd name="T34" fmla="*/ 55 w 231"/>
                <a:gd name="T35" fmla="*/ 5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1" h="232">
                  <a:moveTo>
                    <a:pt x="115" y="0"/>
                  </a:moveTo>
                  <a:cubicBezTo>
                    <a:pt x="83" y="0"/>
                    <a:pt x="54" y="13"/>
                    <a:pt x="33" y="34"/>
                  </a:cubicBezTo>
                  <a:cubicBezTo>
                    <a:pt x="12" y="55"/>
                    <a:pt x="0" y="84"/>
                    <a:pt x="0" y="116"/>
                  </a:cubicBezTo>
                  <a:cubicBezTo>
                    <a:pt x="0" y="148"/>
                    <a:pt x="12" y="177"/>
                    <a:pt x="33" y="198"/>
                  </a:cubicBezTo>
                  <a:cubicBezTo>
                    <a:pt x="54" y="219"/>
                    <a:pt x="83" y="232"/>
                    <a:pt x="115" y="232"/>
                  </a:cubicBezTo>
                  <a:cubicBezTo>
                    <a:pt x="147" y="232"/>
                    <a:pt x="176" y="219"/>
                    <a:pt x="197" y="198"/>
                  </a:cubicBezTo>
                  <a:cubicBezTo>
                    <a:pt x="218" y="177"/>
                    <a:pt x="231" y="148"/>
                    <a:pt x="231" y="116"/>
                  </a:cubicBezTo>
                  <a:cubicBezTo>
                    <a:pt x="231" y="84"/>
                    <a:pt x="218" y="55"/>
                    <a:pt x="197" y="34"/>
                  </a:cubicBezTo>
                  <a:cubicBezTo>
                    <a:pt x="176" y="13"/>
                    <a:pt x="147" y="0"/>
                    <a:pt x="115" y="0"/>
                  </a:cubicBezTo>
                  <a:close/>
                  <a:moveTo>
                    <a:pt x="55" y="55"/>
                  </a:moveTo>
                  <a:cubicBezTo>
                    <a:pt x="70" y="40"/>
                    <a:pt x="92" y="30"/>
                    <a:pt x="115" y="30"/>
                  </a:cubicBezTo>
                  <a:cubicBezTo>
                    <a:pt x="139" y="30"/>
                    <a:pt x="160" y="40"/>
                    <a:pt x="176" y="55"/>
                  </a:cubicBezTo>
                  <a:cubicBezTo>
                    <a:pt x="191" y="71"/>
                    <a:pt x="201" y="92"/>
                    <a:pt x="201" y="116"/>
                  </a:cubicBezTo>
                  <a:cubicBezTo>
                    <a:pt x="201" y="140"/>
                    <a:pt x="191" y="161"/>
                    <a:pt x="176" y="177"/>
                  </a:cubicBezTo>
                  <a:cubicBezTo>
                    <a:pt x="160" y="192"/>
                    <a:pt x="139" y="202"/>
                    <a:pt x="115" y="202"/>
                  </a:cubicBezTo>
                  <a:cubicBezTo>
                    <a:pt x="92" y="202"/>
                    <a:pt x="70" y="192"/>
                    <a:pt x="55" y="177"/>
                  </a:cubicBezTo>
                  <a:cubicBezTo>
                    <a:pt x="39" y="161"/>
                    <a:pt x="30" y="140"/>
                    <a:pt x="30" y="116"/>
                  </a:cubicBezTo>
                  <a:cubicBezTo>
                    <a:pt x="30" y="92"/>
                    <a:pt x="39" y="71"/>
                    <a:pt x="55" y="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39">
              <a:extLst>
                <a:ext uri="{FF2B5EF4-FFF2-40B4-BE49-F238E27FC236}">
                  <a16:creationId xmlns:a16="http://schemas.microsoft.com/office/drawing/2014/main" id="{685CA991-B73B-4219-AFB0-71360CF50E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0438" y="5226051"/>
              <a:ext cx="442912" cy="17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Rectangle 40">
              <a:extLst>
                <a:ext uri="{FF2B5EF4-FFF2-40B4-BE49-F238E27FC236}">
                  <a16:creationId xmlns:a16="http://schemas.microsoft.com/office/drawing/2014/main" id="{5FB25170-67FA-44BB-AF05-ED50FCBE8D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825" y="5205413"/>
              <a:ext cx="17462" cy="57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0B10A426-7F3E-4D2E-9BD5-1166CD95CB03}"/>
              </a:ext>
            </a:extLst>
          </p:cNvPr>
          <p:cNvSpPr txBox="1"/>
          <p:nvPr/>
        </p:nvSpPr>
        <p:spPr>
          <a:xfrm>
            <a:off x="9194801" y="5175251"/>
            <a:ext cx="2197099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It always does one good.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BFE2592-3619-4010-BA21-42A79DAD7F75}"/>
              </a:ext>
            </a:extLst>
          </p:cNvPr>
          <p:cNvSpPr txBox="1"/>
          <p:nvPr/>
        </p:nvSpPr>
        <p:spPr>
          <a:xfrm>
            <a:off x="800100" y="2118951"/>
            <a:ext cx="2211387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Power to raise and  purify our thoughts like.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3C7FF3E-D3A7-4448-BB2B-07A549AFF8BE}"/>
              </a:ext>
            </a:extLst>
          </p:cNvPr>
          <p:cNvSpPr txBox="1"/>
          <p:nvPr/>
        </p:nvSpPr>
        <p:spPr>
          <a:xfrm>
            <a:off x="796603" y="3017248"/>
            <a:ext cx="2211387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Raise and  purify our thoughts like a strain of sacred music.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BCF7AD0-AB77-4D08-A0E9-130FDD470966}"/>
              </a:ext>
            </a:extLst>
          </p:cNvPr>
          <p:cNvSpPr txBox="1"/>
          <p:nvPr/>
        </p:nvSpPr>
        <p:spPr>
          <a:xfrm>
            <a:off x="791842" y="4286220"/>
            <a:ext cx="2219645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Thoughts like a strain of sacred music, or a noble picture.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DF0AA41-B834-4BC0-9B3F-78FEA84E9CF2}"/>
              </a:ext>
            </a:extLst>
          </p:cNvPr>
          <p:cNvSpPr txBox="1"/>
          <p:nvPr/>
        </p:nvSpPr>
        <p:spPr>
          <a:xfrm>
            <a:off x="9194801" y="3647070"/>
            <a:ext cx="2205357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Distant orb has power to raise and purify our thoughts like.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0B2D80B-DA1F-40C5-9886-A06CCFB911C0}"/>
              </a:ext>
            </a:extLst>
          </p:cNvPr>
          <p:cNvSpPr txBox="1"/>
          <p:nvPr/>
        </p:nvSpPr>
        <p:spPr>
          <a:xfrm>
            <a:off x="9194801" y="1939105"/>
            <a:ext cx="2270124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 and purify.</a:t>
            </a:r>
          </a:p>
        </p:txBody>
      </p:sp>
    </p:spTree>
    <p:extLst>
      <p:ext uri="{BB962C8B-B14F-4D97-AF65-F5344CB8AC3E}">
        <p14:creationId xmlns:p14="http://schemas.microsoft.com/office/powerpoint/2010/main" val="19828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decel="10000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5" grpId="0"/>
      <p:bldP spid="86" grpId="0"/>
      <p:bldP spid="87" grpId="0"/>
      <p:bldP spid="88" grpId="0"/>
      <p:bldP spid="8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E19F024-7067-4A0C-A7CC-555AC554FE38}"/>
              </a:ext>
            </a:extLst>
          </p:cNvPr>
          <p:cNvGrpSpPr/>
          <p:nvPr/>
        </p:nvGrpSpPr>
        <p:grpSpPr>
          <a:xfrm>
            <a:off x="4487863" y="2586038"/>
            <a:ext cx="3389313" cy="2963862"/>
            <a:chOff x="4487863" y="2586038"/>
            <a:chExt cx="3389313" cy="2963862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8ED75C46-09E1-4CE8-BB55-1FD7B4E99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7863" y="2586038"/>
              <a:ext cx="3389313" cy="2963862"/>
            </a:xfrm>
            <a:custGeom>
              <a:avLst/>
              <a:gdLst>
                <a:gd name="T0" fmla="*/ 0 w 13273"/>
                <a:gd name="T1" fmla="*/ 5747 h 11494"/>
                <a:gd name="T2" fmla="*/ 3318 w 13273"/>
                <a:gd name="T3" fmla="*/ 0 h 11494"/>
                <a:gd name="T4" fmla="*/ 9954 w 13273"/>
                <a:gd name="T5" fmla="*/ 0 h 11494"/>
                <a:gd name="T6" fmla="*/ 13273 w 13273"/>
                <a:gd name="T7" fmla="*/ 5747 h 11494"/>
                <a:gd name="T8" fmla="*/ 9954 w 13273"/>
                <a:gd name="T9" fmla="*/ 11494 h 11494"/>
                <a:gd name="T10" fmla="*/ 3318 w 13273"/>
                <a:gd name="T11" fmla="*/ 11494 h 11494"/>
                <a:gd name="T12" fmla="*/ 0 w 13273"/>
                <a:gd name="T13" fmla="*/ 5747 h 11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73" h="11494">
                  <a:moveTo>
                    <a:pt x="0" y="5747"/>
                  </a:moveTo>
                  <a:lnTo>
                    <a:pt x="3318" y="0"/>
                  </a:lnTo>
                  <a:lnTo>
                    <a:pt x="9954" y="0"/>
                  </a:lnTo>
                  <a:lnTo>
                    <a:pt x="13273" y="5747"/>
                  </a:lnTo>
                  <a:lnTo>
                    <a:pt x="9954" y="11494"/>
                  </a:lnTo>
                  <a:lnTo>
                    <a:pt x="3318" y="11494"/>
                  </a:lnTo>
                  <a:lnTo>
                    <a:pt x="0" y="5747"/>
                  </a:lnTo>
                  <a:close/>
                </a:path>
              </a:pathLst>
            </a:custGeom>
            <a:noFill/>
            <a:ln w="127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BE88F102-6A8B-45D2-A13A-D3D40062C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288" y="3967163"/>
              <a:ext cx="100013" cy="201612"/>
            </a:xfrm>
            <a:custGeom>
              <a:avLst/>
              <a:gdLst>
                <a:gd name="T0" fmla="*/ 0 w 391"/>
                <a:gd name="T1" fmla="*/ 392 h 784"/>
                <a:gd name="T2" fmla="*/ 391 w 391"/>
                <a:gd name="T3" fmla="*/ 0 h 784"/>
                <a:gd name="T4" fmla="*/ 391 w 391"/>
                <a:gd name="T5" fmla="*/ 784 h 784"/>
                <a:gd name="T6" fmla="*/ 0 w 391"/>
                <a:gd name="T7" fmla="*/ 392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1" h="784">
                  <a:moveTo>
                    <a:pt x="0" y="392"/>
                  </a:moveTo>
                  <a:lnTo>
                    <a:pt x="391" y="0"/>
                  </a:lnTo>
                  <a:lnTo>
                    <a:pt x="391" y="784"/>
                  </a:lnTo>
                  <a:lnTo>
                    <a:pt x="0" y="3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B2B7802-C72E-460D-BBF8-7588B96208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288" y="4894263"/>
              <a:ext cx="174625" cy="138112"/>
            </a:xfrm>
            <a:custGeom>
              <a:avLst/>
              <a:gdLst>
                <a:gd name="T0" fmla="*/ 144 w 679"/>
                <a:gd name="T1" fmla="*/ 0 h 535"/>
                <a:gd name="T2" fmla="*/ 679 w 679"/>
                <a:gd name="T3" fmla="*/ 144 h 535"/>
                <a:gd name="T4" fmla="*/ 0 w 679"/>
                <a:gd name="T5" fmla="*/ 535 h 535"/>
                <a:gd name="T6" fmla="*/ 144 w 679"/>
                <a:gd name="T7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9" h="535">
                  <a:moveTo>
                    <a:pt x="144" y="0"/>
                  </a:moveTo>
                  <a:lnTo>
                    <a:pt x="679" y="144"/>
                  </a:lnTo>
                  <a:lnTo>
                    <a:pt x="0" y="535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2A50A506-B5A3-4650-B5BD-AC98303A3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2125" y="4894263"/>
              <a:ext cx="173038" cy="138112"/>
            </a:xfrm>
            <a:custGeom>
              <a:avLst/>
              <a:gdLst>
                <a:gd name="T0" fmla="*/ 535 w 678"/>
                <a:gd name="T1" fmla="*/ 0 h 535"/>
                <a:gd name="T2" fmla="*/ 678 w 678"/>
                <a:gd name="T3" fmla="*/ 535 h 535"/>
                <a:gd name="T4" fmla="*/ 0 w 678"/>
                <a:gd name="T5" fmla="*/ 144 h 535"/>
                <a:gd name="T6" fmla="*/ 535 w 678"/>
                <a:gd name="T7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8" h="535">
                  <a:moveTo>
                    <a:pt x="535" y="0"/>
                  </a:moveTo>
                  <a:lnTo>
                    <a:pt x="678" y="535"/>
                  </a:lnTo>
                  <a:lnTo>
                    <a:pt x="0" y="144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AF29EEF1-AFA0-4B6B-B873-CD6B89EE3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8738" y="3967163"/>
              <a:ext cx="100013" cy="201612"/>
            </a:xfrm>
            <a:custGeom>
              <a:avLst/>
              <a:gdLst>
                <a:gd name="T0" fmla="*/ 392 w 392"/>
                <a:gd name="T1" fmla="*/ 392 h 784"/>
                <a:gd name="T2" fmla="*/ 0 w 392"/>
                <a:gd name="T3" fmla="*/ 0 h 784"/>
                <a:gd name="T4" fmla="*/ 0 w 392"/>
                <a:gd name="T5" fmla="*/ 784 h 784"/>
                <a:gd name="T6" fmla="*/ 392 w 392"/>
                <a:gd name="T7" fmla="*/ 392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2" h="784">
                  <a:moveTo>
                    <a:pt x="392" y="392"/>
                  </a:moveTo>
                  <a:lnTo>
                    <a:pt x="0" y="0"/>
                  </a:lnTo>
                  <a:lnTo>
                    <a:pt x="0" y="784"/>
                  </a:lnTo>
                  <a:lnTo>
                    <a:pt x="392" y="3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F98C4E8-1214-4334-9584-E81D128A4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2125" y="3103563"/>
              <a:ext cx="173038" cy="138112"/>
            </a:xfrm>
            <a:custGeom>
              <a:avLst/>
              <a:gdLst>
                <a:gd name="T0" fmla="*/ 535 w 678"/>
                <a:gd name="T1" fmla="*/ 534 h 534"/>
                <a:gd name="T2" fmla="*/ 678 w 678"/>
                <a:gd name="T3" fmla="*/ 0 h 534"/>
                <a:gd name="T4" fmla="*/ 0 w 678"/>
                <a:gd name="T5" fmla="*/ 391 h 534"/>
                <a:gd name="T6" fmla="*/ 535 w 678"/>
                <a:gd name="T7" fmla="*/ 534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8" h="534">
                  <a:moveTo>
                    <a:pt x="535" y="534"/>
                  </a:moveTo>
                  <a:lnTo>
                    <a:pt x="678" y="0"/>
                  </a:lnTo>
                  <a:lnTo>
                    <a:pt x="0" y="391"/>
                  </a:lnTo>
                  <a:lnTo>
                    <a:pt x="535" y="5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AC4FE061-C812-42B2-A695-B21CD883F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288" y="3103563"/>
              <a:ext cx="174625" cy="138112"/>
            </a:xfrm>
            <a:custGeom>
              <a:avLst/>
              <a:gdLst>
                <a:gd name="T0" fmla="*/ 144 w 679"/>
                <a:gd name="T1" fmla="*/ 534 h 534"/>
                <a:gd name="T2" fmla="*/ 679 w 679"/>
                <a:gd name="T3" fmla="*/ 391 h 534"/>
                <a:gd name="T4" fmla="*/ 0 w 679"/>
                <a:gd name="T5" fmla="*/ 0 h 534"/>
                <a:gd name="T6" fmla="*/ 144 w 679"/>
                <a:gd name="T7" fmla="*/ 534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9" h="534">
                  <a:moveTo>
                    <a:pt x="144" y="534"/>
                  </a:moveTo>
                  <a:lnTo>
                    <a:pt x="679" y="391"/>
                  </a:lnTo>
                  <a:lnTo>
                    <a:pt x="0" y="0"/>
                  </a:lnTo>
                  <a:lnTo>
                    <a:pt x="144" y="5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D16EE4BE-5ED3-4933-8689-B067534882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0700532-72B0-4567-AE37-1D80366E5E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2079CA-4717-4D73-9300-7A058A75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25</a:t>
            </a:fld>
            <a:endParaRPr lang="en-US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380BB88F-C7C1-4C9B-A111-76A1A1E72CB3}"/>
              </a:ext>
            </a:extLst>
          </p:cNvPr>
          <p:cNvSpPr>
            <a:spLocks/>
          </p:cNvSpPr>
          <p:nvPr/>
        </p:nvSpPr>
        <p:spPr bwMode="auto">
          <a:xfrm>
            <a:off x="2166938" y="2878138"/>
            <a:ext cx="8004175" cy="2379662"/>
          </a:xfrm>
          <a:custGeom>
            <a:avLst/>
            <a:gdLst>
              <a:gd name="T0" fmla="*/ 0 w 31348"/>
              <a:gd name="T1" fmla="*/ 3217 h 9228"/>
              <a:gd name="T2" fmla="*/ 31348 w 31348"/>
              <a:gd name="T3" fmla="*/ 0 h 9228"/>
              <a:gd name="T4" fmla="*/ 31348 w 31348"/>
              <a:gd name="T5" fmla="*/ 9228 h 9228"/>
              <a:gd name="T6" fmla="*/ 0 w 31348"/>
              <a:gd name="T7" fmla="*/ 6350 h 9228"/>
              <a:gd name="T8" fmla="*/ 0 w 31348"/>
              <a:gd name="T9" fmla="*/ 3217 h 9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348" h="9228">
                <a:moveTo>
                  <a:pt x="0" y="3217"/>
                </a:moveTo>
                <a:cubicBezTo>
                  <a:pt x="11924" y="3170"/>
                  <a:pt x="22021" y="1853"/>
                  <a:pt x="31348" y="0"/>
                </a:cubicBezTo>
                <a:lnTo>
                  <a:pt x="31348" y="9228"/>
                </a:lnTo>
                <a:cubicBezTo>
                  <a:pt x="19352" y="6912"/>
                  <a:pt x="8864" y="5971"/>
                  <a:pt x="0" y="6350"/>
                </a:cubicBezTo>
                <a:lnTo>
                  <a:pt x="0" y="3217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52000">
                <a:schemeClr val="accent1">
                  <a:alpha val="50000"/>
                </a:schemeClr>
              </a:gs>
              <a:gs pos="100000">
                <a:schemeClr val="bg1"/>
              </a:gs>
            </a:gsLst>
            <a:lin ang="0" scaled="0"/>
          </a:gra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203DED3A-C266-47A7-B23E-269AB5983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3289300"/>
            <a:ext cx="1544638" cy="15573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+mj-lt"/>
              </a:rPr>
              <a:t>Brand Feeling</a:t>
            </a:r>
          </a:p>
        </p:txBody>
      </p:sp>
      <p:sp>
        <p:nvSpPr>
          <p:cNvPr id="14" name="Oval 11">
            <a:extLst>
              <a:ext uri="{FF2B5EF4-FFF2-40B4-BE49-F238E27FC236}">
                <a16:creationId xmlns:a16="http://schemas.microsoft.com/office/drawing/2014/main" id="{6A7C10DC-6F1D-4479-9645-AF90B13E4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9338" y="3584575"/>
            <a:ext cx="955675" cy="9667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High effect</a:t>
            </a: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A51796EE-4E06-418C-A31D-50554C6B439A}"/>
              </a:ext>
            </a:extLst>
          </p:cNvPr>
          <p:cNvSpPr>
            <a:spLocks/>
          </p:cNvSpPr>
          <p:nvPr/>
        </p:nvSpPr>
        <p:spPr bwMode="auto">
          <a:xfrm>
            <a:off x="6483350" y="4997450"/>
            <a:ext cx="1092200" cy="1103312"/>
          </a:xfrm>
          <a:custGeom>
            <a:avLst/>
            <a:gdLst>
              <a:gd name="T0" fmla="*/ 3762 w 4279"/>
              <a:gd name="T1" fmla="*/ 1203 h 4279"/>
              <a:gd name="T2" fmla="*/ 3076 w 4279"/>
              <a:gd name="T3" fmla="*/ 3762 h 4279"/>
              <a:gd name="T4" fmla="*/ 517 w 4279"/>
              <a:gd name="T5" fmla="*/ 3076 h 4279"/>
              <a:gd name="T6" fmla="*/ 1203 w 4279"/>
              <a:gd name="T7" fmla="*/ 517 h 4279"/>
              <a:gd name="T8" fmla="*/ 3762 w 4279"/>
              <a:gd name="T9" fmla="*/ 1203 h 4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79" h="4279">
                <a:moveTo>
                  <a:pt x="3762" y="1203"/>
                </a:moveTo>
                <a:cubicBezTo>
                  <a:pt x="4279" y="2099"/>
                  <a:pt x="3972" y="3244"/>
                  <a:pt x="3076" y="3762"/>
                </a:cubicBezTo>
                <a:cubicBezTo>
                  <a:pt x="2180" y="4279"/>
                  <a:pt x="1034" y="3972"/>
                  <a:pt x="517" y="3076"/>
                </a:cubicBezTo>
                <a:cubicBezTo>
                  <a:pt x="0" y="2180"/>
                  <a:pt x="307" y="1034"/>
                  <a:pt x="1203" y="517"/>
                </a:cubicBezTo>
                <a:cubicBezTo>
                  <a:pt x="2099" y="0"/>
                  <a:pt x="3244" y="307"/>
                  <a:pt x="3762" y="120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Clients</a:t>
            </a: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7DFE6E2E-19ED-4E4F-B808-273524DBF48A}"/>
              </a:ext>
            </a:extLst>
          </p:cNvPr>
          <p:cNvSpPr>
            <a:spLocks/>
          </p:cNvSpPr>
          <p:nvPr/>
        </p:nvSpPr>
        <p:spPr bwMode="auto">
          <a:xfrm>
            <a:off x="4789488" y="4997450"/>
            <a:ext cx="1092200" cy="1103312"/>
          </a:xfrm>
          <a:custGeom>
            <a:avLst/>
            <a:gdLst>
              <a:gd name="T0" fmla="*/ 3761 w 4279"/>
              <a:gd name="T1" fmla="*/ 3076 h 4279"/>
              <a:gd name="T2" fmla="*/ 1202 w 4279"/>
              <a:gd name="T3" fmla="*/ 3762 h 4279"/>
              <a:gd name="T4" fmla="*/ 517 w 4279"/>
              <a:gd name="T5" fmla="*/ 1203 h 4279"/>
              <a:gd name="T6" fmla="*/ 3076 w 4279"/>
              <a:gd name="T7" fmla="*/ 517 h 4279"/>
              <a:gd name="T8" fmla="*/ 3761 w 4279"/>
              <a:gd name="T9" fmla="*/ 3076 h 4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79" h="4279">
                <a:moveTo>
                  <a:pt x="3761" y="3076"/>
                </a:moveTo>
                <a:cubicBezTo>
                  <a:pt x="3244" y="3972"/>
                  <a:pt x="2098" y="4279"/>
                  <a:pt x="1202" y="3762"/>
                </a:cubicBezTo>
                <a:cubicBezTo>
                  <a:pt x="306" y="3244"/>
                  <a:pt x="0" y="2099"/>
                  <a:pt x="517" y="1203"/>
                </a:cubicBezTo>
                <a:cubicBezTo>
                  <a:pt x="1034" y="307"/>
                  <a:pt x="2180" y="0"/>
                  <a:pt x="3076" y="517"/>
                </a:cubicBezTo>
                <a:cubicBezTo>
                  <a:pt x="3972" y="1034"/>
                  <a:pt x="4279" y="2180"/>
                  <a:pt x="3761" y="30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Product</a:t>
            </a:r>
          </a:p>
        </p:txBody>
      </p:sp>
      <p:sp>
        <p:nvSpPr>
          <p:cNvPr id="20" name="Oval 17">
            <a:extLst>
              <a:ext uri="{FF2B5EF4-FFF2-40B4-BE49-F238E27FC236}">
                <a16:creationId xmlns:a16="http://schemas.microsoft.com/office/drawing/2014/main" id="{88743FEE-1057-43E0-BC71-0B742673A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025" y="3584575"/>
            <a:ext cx="955675" cy="9667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Strategy</a:t>
            </a:r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0E7B3ADB-855A-40C6-BCE8-436C7BD0823B}"/>
              </a:ext>
            </a:extLst>
          </p:cNvPr>
          <p:cNvSpPr>
            <a:spLocks/>
          </p:cNvSpPr>
          <p:nvPr/>
        </p:nvSpPr>
        <p:spPr bwMode="auto">
          <a:xfrm>
            <a:off x="4789488" y="2035176"/>
            <a:ext cx="1092200" cy="1103312"/>
          </a:xfrm>
          <a:custGeom>
            <a:avLst/>
            <a:gdLst>
              <a:gd name="T0" fmla="*/ 3761 w 4279"/>
              <a:gd name="T1" fmla="*/ 1203 h 4279"/>
              <a:gd name="T2" fmla="*/ 1202 w 4279"/>
              <a:gd name="T3" fmla="*/ 517 h 4279"/>
              <a:gd name="T4" fmla="*/ 517 w 4279"/>
              <a:gd name="T5" fmla="*/ 3076 h 4279"/>
              <a:gd name="T6" fmla="*/ 3076 w 4279"/>
              <a:gd name="T7" fmla="*/ 3762 h 4279"/>
              <a:gd name="T8" fmla="*/ 3761 w 4279"/>
              <a:gd name="T9" fmla="*/ 1203 h 4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79" h="4279">
                <a:moveTo>
                  <a:pt x="3761" y="1203"/>
                </a:moveTo>
                <a:cubicBezTo>
                  <a:pt x="3244" y="307"/>
                  <a:pt x="2098" y="0"/>
                  <a:pt x="1202" y="517"/>
                </a:cubicBezTo>
                <a:cubicBezTo>
                  <a:pt x="306" y="1035"/>
                  <a:pt x="0" y="2180"/>
                  <a:pt x="517" y="3076"/>
                </a:cubicBezTo>
                <a:cubicBezTo>
                  <a:pt x="1034" y="3972"/>
                  <a:pt x="2180" y="4279"/>
                  <a:pt x="3076" y="3762"/>
                </a:cubicBezTo>
                <a:cubicBezTo>
                  <a:pt x="3972" y="3245"/>
                  <a:pt x="4279" y="2099"/>
                  <a:pt x="3761" y="120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Marketing</a:t>
            </a:r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A141FAB2-11B5-426B-B36E-8777DBD9CBEC}"/>
              </a:ext>
            </a:extLst>
          </p:cNvPr>
          <p:cNvSpPr>
            <a:spLocks/>
          </p:cNvSpPr>
          <p:nvPr/>
        </p:nvSpPr>
        <p:spPr bwMode="auto">
          <a:xfrm>
            <a:off x="6483350" y="2035176"/>
            <a:ext cx="1092200" cy="1103312"/>
          </a:xfrm>
          <a:custGeom>
            <a:avLst/>
            <a:gdLst>
              <a:gd name="T0" fmla="*/ 3762 w 4279"/>
              <a:gd name="T1" fmla="*/ 3076 h 4279"/>
              <a:gd name="T2" fmla="*/ 3076 w 4279"/>
              <a:gd name="T3" fmla="*/ 517 h 4279"/>
              <a:gd name="T4" fmla="*/ 517 w 4279"/>
              <a:gd name="T5" fmla="*/ 1203 h 4279"/>
              <a:gd name="T6" fmla="*/ 1203 w 4279"/>
              <a:gd name="T7" fmla="*/ 3762 h 4279"/>
              <a:gd name="T8" fmla="*/ 3762 w 4279"/>
              <a:gd name="T9" fmla="*/ 3076 h 4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79" h="4279">
                <a:moveTo>
                  <a:pt x="3762" y="3076"/>
                </a:moveTo>
                <a:cubicBezTo>
                  <a:pt x="4279" y="2180"/>
                  <a:pt x="3972" y="1035"/>
                  <a:pt x="3076" y="517"/>
                </a:cubicBezTo>
                <a:cubicBezTo>
                  <a:pt x="2180" y="0"/>
                  <a:pt x="1034" y="307"/>
                  <a:pt x="517" y="1203"/>
                </a:cubicBezTo>
                <a:cubicBezTo>
                  <a:pt x="0" y="2099"/>
                  <a:pt x="307" y="3245"/>
                  <a:pt x="1203" y="3762"/>
                </a:cubicBezTo>
                <a:cubicBezTo>
                  <a:pt x="2099" y="4279"/>
                  <a:pt x="3244" y="3972"/>
                  <a:pt x="3762" y="30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Social</a:t>
            </a:r>
          </a:p>
        </p:txBody>
      </p:sp>
      <p:sp>
        <p:nvSpPr>
          <p:cNvPr id="23" name="Freeform 20">
            <a:extLst>
              <a:ext uri="{FF2B5EF4-FFF2-40B4-BE49-F238E27FC236}">
                <a16:creationId xmlns:a16="http://schemas.microsoft.com/office/drawing/2014/main" id="{56E5B5C7-E6B9-4991-8223-A4B6F817AB4C}"/>
              </a:ext>
            </a:extLst>
          </p:cNvPr>
          <p:cNvSpPr>
            <a:spLocks/>
          </p:cNvSpPr>
          <p:nvPr/>
        </p:nvSpPr>
        <p:spPr bwMode="auto">
          <a:xfrm>
            <a:off x="809625" y="3370263"/>
            <a:ext cx="2630488" cy="512762"/>
          </a:xfrm>
          <a:custGeom>
            <a:avLst/>
            <a:gdLst>
              <a:gd name="T0" fmla="*/ 9303 w 10298"/>
              <a:gd name="T1" fmla="*/ 0 h 1989"/>
              <a:gd name="T2" fmla="*/ 995 w 10298"/>
              <a:gd name="T3" fmla="*/ 0 h 1989"/>
              <a:gd name="T4" fmla="*/ 0 w 10298"/>
              <a:gd name="T5" fmla="*/ 994 h 1989"/>
              <a:gd name="T6" fmla="*/ 0 w 10298"/>
              <a:gd name="T7" fmla="*/ 994 h 1989"/>
              <a:gd name="T8" fmla="*/ 995 w 10298"/>
              <a:gd name="T9" fmla="*/ 1989 h 1989"/>
              <a:gd name="T10" fmla="*/ 9303 w 10298"/>
              <a:gd name="T11" fmla="*/ 1989 h 1989"/>
              <a:gd name="T12" fmla="*/ 10298 w 10298"/>
              <a:gd name="T13" fmla="*/ 994 h 1989"/>
              <a:gd name="T14" fmla="*/ 10298 w 10298"/>
              <a:gd name="T15" fmla="*/ 994 h 1989"/>
              <a:gd name="T16" fmla="*/ 9303 w 10298"/>
              <a:gd name="T17" fmla="*/ 0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298" h="1989">
                <a:moveTo>
                  <a:pt x="9303" y="0"/>
                </a:moveTo>
                <a:lnTo>
                  <a:pt x="995" y="0"/>
                </a:lnTo>
                <a:cubicBezTo>
                  <a:pt x="448" y="0"/>
                  <a:pt x="0" y="447"/>
                  <a:pt x="0" y="994"/>
                </a:cubicBezTo>
                <a:lnTo>
                  <a:pt x="0" y="994"/>
                </a:lnTo>
                <a:cubicBezTo>
                  <a:pt x="0" y="1542"/>
                  <a:pt x="448" y="1989"/>
                  <a:pt x="995" y="1989"/>
                </a:cubicBezTo>
                <a:lnTo>
                  <a:pt x="9303" y="1989"/>
                </a:lnTo>
                <a:cubicBezTo>
                  <a:pt x="9850" y="1989"/>
                  <a:pt x="10298" y="1542"/>
                  <a:pt x="10298" y="994"/>
                </a:cubicBezTo>
                <a:lnTo>
                  <a:pt x="10298" y="994"/>
                </a:lnTo>
                <a:cubicBezTo>
                  <a:pt x="10298" y="447"/>
                  <a:pt x="9850" y="0"/>
                  <a:pt x="9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Strain of sacred music</a:t>
            </a:r>
          </a:p>
        </p:txBody>
      </p:sp>
      <p:sp>
        <p:nvSpPr>
          <p:cNvPr id="24" name="Freeform 21">
            <a:extLst>
              <a:ext uri="{FF2B5EF4-FFF2-40B4-BE49-F238E27FC236}">
                <a16:creationId xmlns:a16="http://schemas.microsoft.com/office/drawing/2014/main" id="{EE548E1C-A0D2-4C57-B9AC-FC7F9D3DEE13}"/>
              </a:ext>
            </a:extLst>
          </p:cNvPr>
          <p:cNvSpPr>
            <a:spLocks/>
          </p:cNvSpPr>
          <p:nvPr/>
        </p:nvSpPr>
        <p:spPr bwMode="auto">
          <a:xfrm>
            <a:off x="809625" y="4286250"/>
            <a:ext cx="2630488" cy="512762"/>
          </a:xfrm>
          <a:custGeom>
            <a:avLst/>
            <a:gdLst>
              <a:gd name="T0" fmla="*/ 9303 w 10298"/>
              <a:gd name="T1" fmla="*/ 0 h 1989"/>
              <a:gd name="T2" fmla="*/ 995 w 10298"/>
              <a:gd name="T3" fmla="*/ 0 h 1989"/>
              <a:gd name="T4" fmla="*/ 0 w 10298"/>
              <a:gd name="T5" fmla="*/ 994 h 1989"/>
              <a:gd name="T6" fmla="*/ 0 w 10298"/>
              <a:gd name="T7" fmla="*/ 994 h 1989"/>
              <a:gd name="T8" fmla="*/ 995 w 10298"/>
              <a:gd name="T9" fmla="*/ 1989 h 1989"/>
              <a:gd name="T10" fmla="*/ 9303 w 10298"/>
              <a:gd name="T11" fmla="*/ 1989 h 1989"/>
              <a:gd name="T12" fmla="*/ 10298 w 10298"/>
              <a:gd name="T13" fmla="*/ 994 h 1989"/>
              <a:gd name="T14" fmla="*/ 10298 w 10298"/>
              <a:gd name="T15" fmla="*/ 994 h 1989"/>
              <a:gd name="T16" fmla="*/ 9303 w 10298"/>
              <a:gd name="T17" fmla="*/ 0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298" h="1989">
                <a:moveTo>
                  <a:pt x="9303" y="0"/>
                </a:moveTo>
                <a:lnTo>
                  <a:pt x="995" y="0"/>
                </a:lnTo>
                <a:cubicBezTo>
                  <a:pt x="448" y="0"/>
                  <a:pt x="0" y="447"/>
                  <a:pt x="0" y="994"/>
                </a:cubicBezTo>
                <a:lnTo>
                  <a:pt x="0" y="994"/>
                </a:lnTo>
                <a:cubicBezTo>
                  <a:pt x="0" y="1542"/>
                  <a:pt x="448" y="1989"/>
                  <a:pt x="995" y="1989"/>
                </a:cubicBezTo>
                <a:lnTo>
                  <a:pt x="9303" y="1989"/>
                </a:lnTo>
                <a:cubicBezTo>
                  <a:pt x="9850" y="1989"/>
                  <a:pt x="10298" y="1542"/>
                  <a:pt x="10298" y="994"/>
                </a:cubicBezTo>
                <a:lnTo>
                  <a:pt x="10298" y="994"/>
                </a:lnTo>
                <a:cubicBezTo>
                  <a:pt x="10298" y="447"/>
                  <a:pt x="9850" y="0"/>
                  <a:pt x="93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Picture or a passage</a:t>
            </a:r>
          </a:p>
        </p:txBody>
      </p:sp>
      <p:sp>
        <p:nvSpPr>
          <p:cNvPr id="25" name="Freeform 22">
            <a:extLst>
              <a:ext uri="{FF2B5EF4-FFF2-40B4-BE49-F238E27FC236}">
                <a16:creationId xmlns:a16="http://schemas.microsoft.com/office/drawing/2014/main" id="{0ABE547A-26F6-49FC-8649-1E11B3237277}"/>
              </a:ext>
            </a:extLst>
          </p:cNvPr>
          <p:cNvSpPr>
            <a:spLocks/>
          </p:cNvSpPr>
          <p:nvPr/>
        </p:nvSpPr>
        <p:spPr bwMode="auto">
          <a:xfrm>
            <a:off x="8734425" y="2878138"/>
            <a:ext cx="2647950" cy="512762"/>
          </a:xfrm>
          <a:custGeom>
            <a:avLst/>
            <a:gdLst>
              <a:gd name="T0" fmla="*/ 9376 w 10371"/>
              <a:gd name="T1" fmla="*/ 0 h 1989"/>
              <a:gd name="T2" fmla="*/ 994 w 10371"/>
              <a:gd name="T3" fmla="*/ 0 h 1989"/>
              <a:gd name="T4" fmla="*/ 0 w 10371"/>
              <a:gd name="T5" fmla="*/ 994 h 1989"/>
              <a:gd name="T6" fmla="*/ 0 w 10371"/>
              <a:gd name="T7" fmla="*/ 994 h 1989"/>
              <a:gd name="T8" fmla="*/ 994 w 10371"/>
              <a:gd name="T9" fmla="*/ 1989 h 1989"/>
              <a:gd name="T10" fmla="*/ 9376 w 10371"/>
              <a:gd name="T11" fmla="*/ 1989 h 1989"/>
              <a:gd name="T12" fmla="*/ 10371 w 10371"/>
              <a:gd name="T13" fmla="*/ 994 h 1989"/>
              <a:gd name="T14" fmla="*/ 10371 w 10371"/>
              <a:gd name="T15" fmla="*/ 994 h 1989"/>
              <a:gd name="T16" fmla="*/ 9376 w 10371"/>
              <a:gd name="T17" fmla="*/ 0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371" h="1989">
                <a:moveTo>
                  <a:pt x="9376" y="0"/>
                </a:moveTo>
                <a:lnTo>
                  <a:pt x="994" y="0"/>
                </a:lnTo>
                <a:cubicBezTo>
                  <a:pt x="447" y="0"/>
                  <a:pt x="0" y="447"/>
                  <a:pt x="0" y="994"/>
                </a:cubicBezTo>
                <a:lnTo>
                  <a:pt x="0" y="994"/>
                </a:lnTo>
                <a:cubicBezTo>
                  <a:pt x="0" y="1542"/>
                  <a:pt x="447" y="1989"/>
                  <a:pt x="994" y="1989"/>
                </a:cubicBezTo>
                <a:lnTo>
                  <a:pt x="9376" y="1989"/>
                </a:lnTo>
                <a:cubicBezTo>
                  <a:pt x="9923" y="1989"/>
                  <a:pt x="10371" y="1542"/>
                  <a:pt x="10371" y="994"/>
                </a:cubicBezTo>
                <a:lnTo>
                  <a:pt x="10371" y="994"/>
                </a:lnTo>
                <a:cubicBezTo>
                  <a:pt x="10371" y="447"/>
                  <a:pt x="9923" y="0"/>
                  <a:pt x="9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</a:t>
            </a:r>
          </a:p>
        </p:txBody>
      </p:sp>
      <p:sp>
        <p:nvSpPr>
          <p:cNvPr id="26" name="Freeform 23">
            <a:extLst>
              <a:ext uri="{FF2B5EF4-FFF2-40B4-BE49-F238E27FC236}">
                <a16:creationId xmlns:a16="http://schemas.microsoft.com/office/drawing/2014/main" id="{ABDE4970-2613-4504-A53A-7BD6210F18A2}"/>
              </a:ext>
            </a:extLst>
          </p:cNvPr>
          <p:cNvSpPr>
            <a:spLocks/>
          </p:cNvSpPr>
          <p:nvPr/>
        </p:nvSpPr>
        <p:spPr bwMode="auto">
          <a:xfrm>
            <a:off x="8734425" y="3811588"/>
            <a:ext cx="2647950" cy="512762"/>
          </a:xfrm>
          <a:custGeom>
            <a:avLst/>
            <a:gdLst>
              <a:gd name="T0" fmla="*/ 9376 w 10371"/>
              <a:gd name="T1" fmla="*/ 0 h 1990"/>
              <a:gd name="T2" fmla="*/ 994 w 10371"/>
              <a:gd name="T3" fmla="*/ 0 h 1990"/>
              <a:gd name="T4" fmla="*/ 0 w 10371"/>
              <a:gd name="T5" fmla="*/ 995 h 1990"/>
              <a:gd name="T6" fmla="*/ 0 w 10371"/>
              <a:gd name="T7" fmla="*/ 995 h 1990"/>
              <a:gd name="T8" fmla="*/ 994 w 10371"/>
              <a:gd name="T9" fmla="*/ 1990 h 1990"/>
              <a:gd name="T10" fmla="*/ 9376 w 10371"/>
              <a:gd name="T11" fmla="*/ 1990 h 1990"/>
              <a:gd name="T12" fmla="*/ 10371 w 10371"/>
              <a:gd name="T13" fmla="*/ 995 h 1990"/>
              <a:gd name="T14" fmla="*/ 10371 w 10371"/>
              <a:gd name="T15" fmla="*/ 995 h 1990"/>
              <a:gd name="T16" fmla="*/ 9376 w 10371"/>
              <a:gd name="T17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371" h="1990">
                <a:moveTo>
                  <a:pt x="9376" y="0"/>
                </a:moveTo>
                <a:lnTo>
                  <a:pt x="994" y="0"/>
                </a:lnTo>
                <a:cubicBezTo>
                  <a:pt x="447" y="0"/>
                  <a:pt x="0" y="448"/>
                  <a:pt x="0" y="995"/>
                </a:cubicBezTo>
                <a:lnTo>
                  <a:pt x="0" y="995"/>
                </a:lnTo>
                <a:cubicBezTo>
                  <a:pt x="0" y="1542"/>
                  <a:pt x="447" y="1990"/>
                  <a:pt x="994" y="1990"/>
                </a:cubicBezTo>
                <a:lnTo>
                  <a:pt x="9376" y="1990"/>
                </a:lnTo>
                <a:cubicBezTo>
                  <a:pt x="9923" y="1990"/>
                  <a:pt x="10371" y="1542"/>
                  <a:pt x="10371" y="995"/>
                </a:cubicBezTo>
                <a:lnTo>
                  <a:pt x="10371" y="995"/>
                </a:lnTo>
                <a:cubicBezTo>
                  <a:pt x="10371" y="448"/>
                  <a:pt x="9923" y="0"/>
                  <a:pt x="9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 orb has power to raise</a:t>
            </a:r>
          </a:p>
        </p:txBody>
      </p:sp>
      <p:sp>
        <p:nvSpPr>
          <p:cNvPr id="27" name="Freeform 24">
            <a:extLst>
              <a:ext uri="{FF2B5EF4-FFF2-40B4-BE49-F238E27FC236}">
                <a16:creationId xmlns:a16="http://schemas.microsoft.com/office/drawing/2014/main" id="{4D8CA94D-A265-4F3B-ACA4-72FA67F7209A}"/>
              </a:ext>
            </a:extLst>
          </p:cNvPr>
          <p:cNvSpPr>
            <a:spLocks/>
          </p:cNvSpPr>
          <p:nvPr/>
        </p:nvSpPr>
        <p:spPr bwMode="auto">
          <a:xfrm>
            <a:off x="8734425" y="4745038"/>
            <a:ext cx="2647950" cy="512762"/>
          </a:xfrm>
          <a:custGeom>
            <a:avLst/>
            <a:gdLst>
              <a:gd name="T0" fmla="*/ 9376 w 10371"/>
              <a:gd name="T1" fmla="*/ 0 h 1989"/>
              <a:gd name="T2" fmla="*/ 994 w 10371"/>
              <a:gd name="T3" fmla="*/ 0 h 1989"/>
              <a:gd name="T4" fmla="*/ 0 w 10371"/>
              <a:gd name="T5" fmla="*/ 994 h 1989"/>
              <a:gd name="T6" fmla="*/ 0 w 10371"/>
              <a:gd name="T7" fmla="*/ 994 h 1989"/>
              <a:gd name="T8" fmla="*/ 994 w 10371"/>
              <a:gd name="T9" fmla="*/ 1989 h 1989"/>
              <a:gd name="T10" fmla="*/ 9376 w 10371"/>
              <a:gd name="T11" fmla="*/ 1989 h 1989"/>
              <a:gd name="T12" fmla="*/ 10371 w 10371"/>
              <a:gd name="T13" fmla="*/ 994 h 1989"/>
              <a:gd name="T14" fmla="*/ 10371 w 10371"/>
              <a:gd name="T15" fmla="*/ 994 h 1989"/>
              <a:gd name="T16" fmla="*/ 9376 w 10371"/>
              <a:gd name="T17" fmla="*/ 0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371" h="1989">
                <a:moveTo>
                  <a:pt x="9376" y="0"/>
                </a:moveTo>
                <a:lnTo>
                  <a:pt x="994" y="0"/>
                </a:lnTo>
                <a:cubicBezTo>
                  <a:pt x="447" y="0"/>
                  <a:pt x="0" y="447"/>
                  <a:pt x="0" y="994"/>
                </a:cubicBezTo>
                <a:lnTo>
                  <a:pt x="0" y="994"/>
                </a:lnTo>
                <a:cubicBezTo>
                  <a:pt x="0" y="1542"/>
                  <a:pt x="447" y="1989"/>
                  <a:pt x="994" y="1989"/>
                </a:cubicBezTo>
                <a:lnTo>
                  <a:pt x="9376" y="1989"/>
                </a:lnTo>
                <a:cubicBezTo>
                  <a:pt x="9923" y="1989"/>
                  <a:pt x="10371" y="1542"/>
                  <a:pt x="10371" y="994"/>
                </a:cubicBezTo>
                <a:lnTo>
                  <a:pt x="10371" y="994"/>
                </a:lnTo>
                <a:cubicBezTo>
                  <a:pt x="10371" y="447"/>
                  <a:pt x="9923" y="0"/>
                  <a:pt x="9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Purify our thoughts like</a:t>
            </a:r>
          </a:p>
        </p:txBody>
      </p:sp>
    </p:spTree>
    <p:extLst>
      <p:ext uri="{BB962C8B-B14F-4D97-AF65-F5344CB8AC3E}">
        <p14:creationId xmlns:p14="http://schemas.microsoft.com/office/powerpoint/2010/main" val="163979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32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32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5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" presetClass="entr" presetSubtype="8" decel="100000" fill="hold" grpId="0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decel="10000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6EE4BE-5ED3-4933-8689-B067534882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0700532-72B0-4567-AE37-1D80366E5E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2079CA-4717-4D73-9300-7A058A75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26</a:t>
            </a:fld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C086F84-693D-4446-B45F-4F92B821C028}"/>
              </a:ext>
            </a:extLst>
          </p:cNvPr>
          <p:cNvSpPr txBox="1"/>
          <p:nvPr/>
        </p:nvSpPr>
        <p:spPr>
          <a:xfrm>
            <a:off x="812875" y="3349625"/>
            <a:ext cx="3055938" cy="1221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 and purify our thoughts like a strain.</a:t>
            </a:r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E7474FF9-7131-47A1-9A4D-67CF1C8A4BD9}"/>
              </a:ext>
            </a:extLst>
          </p:cNvPr>
          <p:cNvSpPr>
            <a:spLocks/>
          </p:cNvSpPr>
          <p:nvPr/>
        </p:nvSpPr>
        <p:spPr bwMode="auto">
          <a:xfrm>
            <a:off x="5194300" y="2146300"/>
            <a:ext cx="6153150" cy="3322637"/>
          </a:xfrm>
          <a:custGeom>
            <a:avLst/>
            <a:gdLst>
              <a:gd name="T0" fmla="*/ 0 w 22251"/>
              <a:gd name="T1" fmla="*/ 5954 h 11907"/>
              <a:gd name="T2" fmla="*/ 19826 w 22251"/>
              <a:gd name="T3" fmla="*/ 0 h 11907"/>
              <a:gd name="T4" fmla="*/ 20872 w 22251"/>
              <a:gd name="T5" fmla="*/ 1305 h 11907"/>
              <a:gd name="T6" fmla="*/ 22251 w 22251"/>
              <a:gd name="T7" fmla="*/ 5954 h 11907"/>
              <a:gd name="T8" fmla="*/ 20872 w 22251"/>
              <a:gd name="T9" fmla="*/ 10603 h 11907"/>
              <a:gd name="T10" fmla="*/ 19826 w 22251"/>
              <a:gd name="T11" fmla="*/ 11907 h 11907"/>
              <a:gd name="T12" fmla="*/ 0 w 22251"/>
              <a:gd name="T13" fmla="*/ 5954 h 11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251" h="11907">
                <a:moveTo>
                  <a:pt x="0" y="5954"/>
                </a:moveTo>
                <a:lnTo>
                  <a:pt x="19826" y="0"/>
                </a:lnTo>
                <a:cubicBezTo>
                  <a:pt x="20216" y="399"/>
                  <a:pt x="20566" y="836"/>
                  <a:pt x="20872" y="1305"/>
                </a:cubicBezTo>
                <a:cubicBezTo>
                  <a:pt x="21744" y="2641"/>
                  <a:pt x="22251" y="4238"/>
                  <a:pt x="22251" y="5954"/>
                </a:cubicBezTo>
                <a:cubicBezTo>
                  <a:pt x="22251" y="7669"/>
                  <a:pt x="21744" y="9266"/>
                  <a:pt x="20872" y="10603"/>
                </a:cubicBezTo>
                <a:cubicBezTo>
                  <a:pt x="20566" y="11072"/>
                  <a:pt x="20216" y="11508"/>
                  <a:pt x="19826" y="11907"/>
                </a:cubicBezTo>
                <a:lnTo>
                  <a:pt x="0" y="5954"/>
                </a:lnTo>
                <a:close/>
              </a:path>
            </a:pathLst>
          </a:custGeom>
          <a:gradFill>
            <a:gsLst>
              <a:gs pos="46900">
                <a:srgbClr val="010D87"/>
              </a:gs>
              <a:gs pos="0">
                <a:schemeClr val="accent1">
                  <a:alpha val="50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6">
            <a:extLst>
              <a:ext uri="{FF2B5EF4-FFF2-40B4-BE49-F238E27FC236}">
                <a16:creationId xmlns:a16="http://schemas.microsoft.com/office/drawing/2014/main" id="{D4E46FB9-2CCF-47B7-B932-05C660819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9513" y="3600450"/>
            <a:ext cx="409575" cy="4143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7">
            <a:extLst>
              <a:ext uri="{FF2B5EF4-FFF2-40B4-BE49-F238E27FC236}">
                <a16:creationId xmlns:a16="http://schemas.microsoft.com/office/drawing/2014/main" id="{27CA654F-22AF-4DC0-8FC2-063489A25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3338" y="3349625"/>
            <a:ext cx="161925" cy="1619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8">
            <a:extLst>
              <a:ext uri="{FF2B5EF4-FFF2-40B4-BE49-F238E27FC236}">
                <a16:creationId xmlns:a16="http://schemas.microsoft.com/office/drawing/2014/main" id="{B74F248B-08C7-407D-A25A-CDD8A27A02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1638" y="3719513"/>
            <a:ext cx="160337" cy="1635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D352568B-E3C1-4573-AA31-926D695F8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3338" y="4090988"/>
            <a:ext cx="161925" cy="1635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10">
            <a:extLst>
              <a:ext uri="{FF2B5EF4-FFF2-40B4-BE49-F238E27FC236}">
                <a16:creationId xmlns:a16="http://schemas.microsoft.com/office/drawing/2014/main" id="{2E1F8C72-5AA6-4A72-9B25-9C36E9110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6625" y="3719513"/>
            <a:ext cx="160337" cy="1635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11">
            <a:extLst>
              <a:ext uri="{FF2B5EF4-FFF2-40B4-BE49-F238E27FC236}">
                <a16:creationId xmlns:a16="http://schemas.microsoft.com/office/drawing/2014/main" id="{CAA9EC8C-B27A-4BC4-A4D3-7DFEBE7E95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0775" y="3471863"/>
            <a:ext cx="109537" cy="1095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12">
            <a:extLst>
              <a:ext uri="{FF2B5EF4-FFF2-40B4-BE49-F238E27FC236}">
                <a16:creationId xmlns:a16="http://schemas.microsoft.com/office/drawing/2014/main" id="{EF3DBB8C-350D-49B8-8B83-AFD7F5DD3C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2113" y="3471863"/>
            <a:ext cx="109537" cy="1095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13">
            <a:extLst>
              <a:ext uri="{FF2B5EF4-FFF2-40B4-BE49-F238E27FC236}">
                <a16:creationId xmlns:a16="http://schemas.microsoft.com/office/drawing/2014/main" id="{33C5B0A6-658F-4C98-A41D-E6CF28853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0775" y="4011613"/>
            <a:ext cx="109537" cy="1095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14">
            <a:extLst>
              <a:ext uri="{FF2B5EF4-FFF2-40B4-BE49-F238E27FC236}">
                <a16:creationId xmlns:a16="http://schemas.microsoft.com/office/drawing/2014/main" id="{AEBBEDF9-622D-4A3B-861B-CDECB8ADB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2113" y="4011613"/>
            <a:ext cx="109537" cy="1095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5">
            <a:extLst>
              <a:ext uri="{FF2B5EF4-FFF2-40B4-BE49-F238E27FC236}">
                <a16:creationId xmlns:a16="http://schemas.microsoft.com/office/drawing/2014/main" id="{51D8730A-915A-4592-B98C-02FB8EC9B6E5}"/>
              </a:ext>
            </a:extLst>
          </p:cNvPr>
          <p:cNvSpPr>
            <a:spLocks/>
          </p:cNvSpPr>
          <p:nvPr/>
        </p:nvSpPr>
        <p:spPr bwMode="auto">
          <a:xfrm>
            <a:off x="9921875" y="1593850"/>
            <a:ext cx="1460500" cy="4427537"/>
          </a:xfrm>
          <a:custGeom>
            <a:avLst/>
            <a:gdLst>
              <a:gd name="T0" fmla="*/ 55 w 5279"/>
              <a:gd name="T1" fmla="*/ 154 h 15866"/>
              <a:gd name="T2" fmla="*/ 16 w 5279"/>
              <a:gd name="T3" fmla="*/ 55 h 15866"/>
              <a:gd name="T4" fmla="*/ 115 w 5279"/>
              <a:gd name="T5" fmla="*/ 16 h 15866"/>
              <a:gd name="T6" fmla="*/ 3880 w 5279"/>
              <a:gd name="T7" fmla="*/ 3216 h 15866"/>
              <a:gd name="T8" fmla="*/ 5279 w 5279"/>
              <a:gd name="T9" fmla="*/ 7933 h 15866"/>
              <a:gd name="T10" fmla="*/ 3880 w 5279"/>
              <a:gd name="T11" fmla="*/ 12650 h 15866"/>
              <a:gd name="T12" fmla="*/ 115 w 5279"/>
              <a:gd name="T13" fmla="*/ 15849 h 15866"/>
              <a:gd name="T14" fmla="*/ 17 w 5279"/>
              <a:gd name="T15" fmla="*/ 15811 h 15866"/>
              <a:gd name="T16" fmla="*/ 55 w 5279"/>
              <a:gd name="T17" fmla="*/ 15712 h 15866"/>
              <a:gd name="T18" fmla="*/ 3754 w 5279"/>
              <a:gd name="T19" fmla="*/ 12568 h 15866"/>
              <a:gd name="T20" fmla="*/ 5129 w 5279"/>
              <a:gd name="T21" fmla="*/ 7933 h 15866"/>
              <a:gd name="T22" fmla="*/ 3754 w 5279"/>
              <a:gd name="T23" fmla="*/ 3297 h 15866"/>
              <a:gd name="T24" fmla="*/ 55 w 5279"/>
              <a:gd name="T25" fmla="*/ 154 h 15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279" h="15866">
                <a:moveTo>
                  <a:pt x="55" y="154"/>
                </a:moveTo>
                <a:cubicBezTo>
                  <a:pt x="17" y="137"/>
                  <a:pt x="0" y="93"/>
                  <a:pt x="16" y="55"/>
                </a:cubicBezTo>
                <a:cubicBezTo>
                  <a:pt x="33" y="17"/>
                  <a:pt x="77" y="0"/>
                  <a:pt x="115" y="16"/>
                </a:cubicBezTo>
                <a:cubicBezTo>
                  <a:pt x="1659" y="697"/>
                  <a:pt x="2967" y="1816"/>
                  <a:pt x="3880" y="3216"/>
                </a:cubicBezTo>
                <a:cubicBezTo>
                  <a:pt x="4764" y="4572"/>
                  <a:pt x="5279" y="6193"/>
                  <a:pt x="5279" y="7933"/>
                </a:cubicBezTo>
                <a:cubicBezTo>
                  <a:pt x="5279" y="9673"/>
                  <a:pt x="4764" y="11293"/>
                  <a:pt x="3880" y="12650"/>
                </a:cubicBezTo>
                <a:cubicBezTo>
                  <a:pt x="2967" y="14050"/>
                  <a:pt x="1659" y="15168"/>
                  <a:pt x="115" y="15849"/>
                </a:cubicBezTo>
                <a:cubicBezTo>
                  <a:pt x="77" y="15866"/>
                  <a:pt x="33" y="15848"/>
                  <a:pt x="17" y="15811"/>
                </a:cubicBezTo>
                <a:cubicBezTo>
                  <a:pt x="0" y="15773"/>
                  <a:pt x="17" y="15728"/>
                  <a:pt x="55" y="15712"/>
                </a:cubicBezTo>
                <a:cubicBezTo>
                  <a:pt x="1572" y="15043"/>
                  <a:pt x="2857" y="13944"/>
                  <a:pt x="3754" y="12568"/>
                </a:cubicBezTo>
                <a:cubicBezTo>
                  <a:pt x="4624" y="11235"/>
                  <a:pt x="5129" y="9643"/>
                  <a:pt x="5129" y="7933"/>
                </a:cubicBezTo>
                <a:cubicBezTo>
                  <a:pt x="5129" y="6222"/>
                  <a:pt x="4624" y="4630"/>
                  <a:pt x="3754" y="3297"/>
                </a:cubicBezTo>
                <a:cubicBezTo>
                  <a:pt x="2857" y="1922"/>
                  <a:pt x="1572" y="822"/>
                  <a:pt x="55" y="15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6">
            <a:extLst>
              <a:ext uri="{FF2B5EF4-FFF2-40B4-BE49-F238E27FC236}">
                <a16:creationId xmlns:a16="http://schemas.microsoft.com/office/drawing/2014/main" id="{2AE5FB79-F460-4E56-89DF-8F67B723B3C8}"/>
              </a:ext>
            </a:extLst>
          </p:cNvPr>
          <p:cNvSpPr>
            <a:spLocks/>
          </p:cNvSpPr>
          <p:nvPr/>
        </p:nvSpPr>
        <p:spPr bwMode="auto">
          <a:xfrm>
            <a:off x="8242300" y="2101850"/>
            <a:ext cx="1125537" cy="3411537"/>
          </a:xfrm>
          <a:custGeom>
            <a:avLst/>
            <a:gdLst>
              <a:gd name="T0" fmla="*/ 55 w 4070"/>
              <a:gd name="T1" fmla="*/ 154 h 12219"/>
              <a:gd name="T2" fmla="*/ 17 w 4070"/>
              <a:gd name="T3" fmla="*/ 55 h 12219"/>
              <a:gd name="T4" fmla="*/ 116 w 4070"/>
              <a:gd name="T5" fmla="*/ 17 h 12219"/>
              <a:gd name="T6" fmla="*/ 2999 w 4070"/>
              <a:gd name="T7" fmla="*/ 2484 h 12219"/>
              <a:gd name="T8" fmla="*/ 4070 w 4070"/>
              <a:gd name="T9" fmla="*/ 6110 h 12219"/>
              <a:gd name="T10" fmla="*/ 2999 w 4070"/>
              <a:gd name="T11" fmla="*/ 9735 h 12219"/>
              <a:gd name="T12" fmla="*/ 116 w 4070"/>
              <a:gd name="T13" fmla="*/ 12202 h 12219"/>
              <a:gd name="T14" fmla="*/ 17 w 4070"/>
              <a:gd name="T15" fmla="*/ 12164 h 12219"/>
              <a:gd name="T16" fmla="*/ 55 w 4070"/>
              <a:gd name="T17" fmla="*/ 12066 h 12219"/>
              <a:gd name="T18" fmla="*/ 2874 w 4070"/>
              <a:gd name="T19" fmla="*/ 9654 h 12219"/>
              <a:gd name="T20" fmla="*/ 3920 w 4070"/>
              <a:gd name="T21" fmla="*/ 6110 h 12219"/>
              <a:gd name="T22" fmla="*/ 2874 w 4070"/>
              <a:gd name="T23" fmla="*/ 2566 h 12219"/>
              <a:gd name="T24" fmla="*/ 55 w 4070"/>
              <a:gd name="T25" fmla="*/ 154 h 12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70" h="12219">
                <a:moveTo>
                  <a:pt x="55" y="154"/>
                </a:moveTo>
                <a:cubicBezTo>
                  <a:pt x="17" y="137"/>
                  <a:pt x="0" y="93"/>
                  <a:pt x="17" y="55"/>
                </a:cubicBezTo>
                <a:cubicBezTo>
                  <a:pt x="34" y="17"/>
                  <a:pt x="78" y="0"/>
                  <a:pt x="116" y="17"/>
                </a:cubicBezTo>
                <a:cubicBezTo>
                  <a:pt x="1299" y="545"/>
                  <a:pt x="2301" y="1408"/>
                  <a:pt x="2999" y="2484"/>
                </a:cubicBezTo>
                <a:cubicBezTo>
                  <a:pt x="3677" y="3528"/>
                  <a:pt x="4070" y="4773"/>
                  <a:pt x="4070" y="6110"/>
                </a:cubicBezTo>
                <a:cubicBezTo>
                  <a:pt x="4070" y="7446"/>
                  <a:pt x="3677" y="8691"/>
                  <a:pt x="2999" y="9735"/>
                </a:cubicBezTo>
                <a:cubicBezTo>
                  <a:pt x="2301" y="10812"/>
                  <a:pt x="1299" y="11674"/>
                  <a:pt x="116" y="12202"/>
                </a:cubicBezTo>
                <a:cubicBezTo>
                  <a:pt x="78" y="12219"/>
                  <a:pt x="34" y="12202"/>
                  <a:pt x="17" y="12164"/>
                </a:cubicBezTo>
                <a:cubicBezTo>
                  <a:pt x="0" y="12127"/>
                  <a:pt x="17" y="12082"/>
                  <a:pt x="55" y="12066"/>
                </a:cubicBezTo>
                <a:cubicBezTo>
                  <a:pt x="1212" y="11550"/>
                  <a:pt x="2191" y="10706"/>
                  <a:pt x="2874" y="9654"/>
                </a:cubicBezTo>
                <a:cubicBezTo>
                  <a:pt x="3536" y="8634"/>
                  <a:pt x="3920" y="7417"/>
                  <a:pt x="3920" y="6110"/>
                </a:cubicBezTo>
                <a:cubicBezTo>
                  <a:pt x="3920" y="4803"/>
                  <a:pt x="3536" y="3586"/>
                  <a:pt x="2874" y="2566"/>
                </a:cubicBezTo>
                <a:cubicBezTo>
                  <a:pt x="2191" y="1513"/>
                  <a:pt x="1212" y="670"/>
                  <a:pt x="55" y="15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7">
            <a:extLst>
              <a:ext uri="{FF2B5EF4-FFF2-40B4-BE49-F238E27FC236}">
                <a16:creationId xmlns:a16="http://schemas.microsoft.com/office/drawing/2014/main" id="{8D968037-E30A-4822-9441-7A9F0783B3E9}"/>
              </a:ext>
            </a:extLst>
          </p:cNvPr>
          <p:cNvSpPr>
            <a:spLocks/>
          </p:cNvSpPr>
          <p:nvPr/>
        </p:nvSpPr>
        <p:spPr bwMode="auto">
          <a:xfrm>
            <a:off x="6532563" y="2624138"/>
            <a:ext cx="1138237" cy="2366962"/>
          </a:xfrm>
          <a:custGeom>
            <a:avLst/>
            <a:gdLst>
              <a:gd name="T0" fmla="*/ 73 w 4116"/>
              <a:gd name="T1" fmla="*/ 152 h 8483"/>
              <a:gd name="T2" fmla="*/ 2 w 4116"/>
              <a:gd name="T3" fmla="*/ 73 h 8483"/>
              <a:gd name="T4" fmla="*/ 81 w 4116"/>
              <a:gd name="T5" fmla="*/ 2 h 8483"/>
              <a:gd name="T6" fmla="*/ 2946 w 4116"/>
              <a:gd name="T7" fmla="*/ 1316 h 8483"/>
              <a:gd name="T8" fmla="*/ 4116 w 4116"/>
              <a:gd name="T9" fmla="*/ 4242 h 8483"/>
              <a:gd name="T10" fmla="*/ 2946 w 4116"/>
              <a:gd name="T11" fmla="*/ 7168 h 8483"/>
              <a:gd name="T12" fmla="*/ 81 w 4116"/>
              <a:gd name="T13" fmla="*/ 8481 h 8483"/>
              <a:gd name="T14" fmla="*/ 2 w 4116"/>
              <a:gd name="T15" fmla="*/ 8410 h 8483"/>
              <a:gd name="T16" fmla="*/ 73 w 4116"/>
              <a:gd name="T17" fmla="*/ 8332 h 8483"/>
              <a:gd name="T18" fmla="*/ 2838 w 4116"/>
              <a:gd name="T19" fmla="*/ 7064 h 8483"/>
              <a:gd name="T20" fmla="*/ 3966 w 4116"/>
              <a:gd name="T21" fmla="*/ 4242 h 8483"/>
              <a:gd name="T22" fmla="*/ 2838 w 4116"/>
              <a:gd name="T23" fmla="*/ 1419 h 8483"/>
              <a:gd name="T24" fmla="*/ 73 w 4116"/>
              <a:gd name="T25" fmla="*/ 152 h 8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6" h="8483">
                <a:moveTo>
                  <a:pt x="73" y="152"/>
                </a:moveTo>
                <a:cubicBezTo>
                  <a:pt x="32" y="150"/>
                  <a:pt x="0" y="115"/>
                  <a:pt x="2" y="73"/>
                </a:cubicBezTo>
                <a:cubicBezTo>
                  <a:pt x="4" y="32"/>
                  <a:pt x="39" y="0"/>
                  <a:pt x="81" y="2"/>
                </a:cubicBezTo>
                <a:cubicBezTo>
                  <a:pt x="1207" y="57"/>
                  <a:pt x="2218" y="551"/>
                  <a:pt x="2946" y="1316"/>
                </a:cubicBezTo>
                <a:cubicBezTo>
                  <a:pt x="3671" y="2077"/>
                  <a:pt x="4116" y="3108"/>
                  <a:pt x="4116" y="4242"/>
                </a:cubicBezTo>
                <a:cubicBezTo>
                  <a:pt x="4116" y="5376"/>
                  <a:pt x="3671" y="6406"/>
                  <a:pt x="2946" y="7168"/>
                </a:cubicBezTo>
                <a:cubicBezTo>
                  <a:pt x="2218" y="7933"/>
                  <a:pt x="1207" y="8426"/>
                  <a:pt x="81" y="8481"/>
                </a:cubicBezTo>
                <a:cubicBezTo>
                  <a:pt x="39" y="8483"/>
                  <a:pt x="4" y="8451"/>
                  <a:pt x="2" y="8410"/>
                </a:cubicBezTo>
                <a:cubicBezTo>
                  <a:pt x="0" y="8369"/>
                  <a:pt x="32" y="8334"/>
                  <a:pt x="73" y="8332"/>
                </a:cubicBezTo>
                <a:cubicBezTo>
                  <a:pt x="1160" y="8279"/>
                  <a:pt x="2135" y="7803"/>
                  <a:pt x="2838" y="7064"/>
                </a:cubicBezTo>
                <a:cubicBezTo>
                  <a:pt x="3537" y="6330"/>
                  <a:pt x="3966" y="5336"/>
                  <a:pt x="3966" y="4242"/>
                </a:cubicBezTo>
                <a:cubicBezTo>
                  <a:pt x="3966" y="3147"/>
                  <a:pt x="3537" y="2153"/>
                  <a:pt x="2838" y="1419"/>
                </a:cubicBezTo>
                <a:cubicBezTo>
                  <a:pt x="2135" y="681"/>
                  <a:pt x="1160" y="204"/>
                  <a:pt x="73" y="1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9F95187-9F4C-4B7D-80D2-A3CED845CF60}"/>
              </a:ext>
            </a:extLst>
          </p:cNvPr>
          <p:cNvSpPr txBox="1"/>
          <p:nvPr/>
        </p:nvSpPr>
        <p:spPr>
          <a:xfrm>
            <a:off x="10203434" y="3665306"/>
            <a:ext cx="1030731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Strategy</a:t>
            </a:r>
            <a:endParaRPr lang="en-US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11BFFEC-5F65-4055-BF4C-05319166EE8A}"/>
              </a:ext>
            </a:extLst>
          </p:cNvPr>
          <p:cNvSpPr txBox="1"/>
          <p:nvPr/>
        </p:nvSpPr>
        <p:spPr>
          <a:xfrm>
            <a:off x="8224838" y="3665306"/>
            <a:ext cx="956993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Tactical</a:t>
            </a:r>
            <a:endParaRPr lang="en-US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F85EEE-6C92-4B0E-9590-A3C6D2D56F92}"/>
              </a:ext>
            </a:extLst>
          </p:cNvPr>
          <p:cNvSpPr txBox="1"/>
          <p:nvPr/>
        </p:nvSpPr>
        <p:spPr>
          <a:xfrm>
            <a:off x="5978525" y="3665306"/>
            <a:ext cx="1425070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Operational</a:t>
            </a:r>
            <a:endParaRPr lang="en-US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D9217D5-0870-499B-A6D8-002F1B82CBA2}"/>
              </a:ext>
            </a:extLst>
          </p:cNvPr>
          <p:cNvSpPr txBox="1"/>
          <p:nvPr/>
        </p:nvSpPr>
        <p:spPr>
          <a:xfrm>
            <a:off x="4756964" y="4362049"/>
            <a:ext cx="764633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Chaos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9619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16EE4BE-5ED3-4933-8689-B067534882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Vizualisation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0700532-72B0-4567-AE37-1D80366E5E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2079CA-4717-4D73-9300-7A058A75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27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EEA4715E-B1F0-43B1-9145-0FA589800574}"/>
              </a:ext>
            </a:extLst>
          </p:cNvPr>
          <p:cNvSpPr>
            <a:spLocks/>
          </p:cNvSpPr>
          <p:nvPr/>
        </p:nvSpPr>
        <p:spPr bwMode="auto">
          <a:xfrm>
            <a:off x="809625" y="4672013"/>
            <a:ext cx="4002088" cy="1358900"/>
          </a:xfrm>
          <a:custGeom>
            <a:avLst/>
            <a:gdLst>
              <a:gd name="T0" fmla="*/ 0 w 15706"/>
              <a:gd name="T1" fmla="*/ 5278 h 5278"/>
              <a:gd name="T2" fmla="*/ 15706 w 15706"/>
              <a:gd name="T3" fmla="*/ 5278 h 5278"/>
              <a:gd name="T4" fmla="*/ 13088 w 15706"/>
              <a:gd name="T5" fmla="*/ 0 h 5278"/>
              <a:gd name="T6" fmla="*/ 2618 w 15706"/>
              <a:gd name="T7" fmla="*/ 0 h 5278"/>
              <a:gd name="T8" fmla="*/ 0 w 15706"/>
              <a:gd name="T9" fmla="*/ 5278 h 5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706" h="5278">
                <a:moveTo>
                  <a:pt x="0" y="5278"/>
                </a:moveTo>
                <a:lnTo>
                  <a:pt x="15706" y="5278"/>
                </a:lnTo>
                <a:lnTo>
                  <a:pt x="13088" y="0"/>
                </a:lnTo>
                <a:lnTo>
                  <a:pt x="2618" y="0"/>
                </a:lnTo>
                <a:lnTo>
                  <a:pt x="0" y="5278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600" dirty="0"/>
              <a:t>Communicate</a:t>
            </a: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77DF68CA-8137-4369-A06D-0AD04376A782}"/>
              </a:ext>
            </a:extLst>
          </p:cNvPr>
          <p:cNvSpPr>
            <a:spLocks/>
          </p:cNvSpPr>
          <p:nvPr/>
        </p:nvSpPr>
        <p:spPr bwMode="auto">
          <a:xfrm>
            <a:off x="1476374" y="3313113"/>
            <a:ext cx="2668588" cy="1358900"/>
          </a:xfrm>
          <a:custGeom>
            <a:avLst/>
            <a:gdLst>
              <a:gd name="T0" fmla="*/ 0 w 10470"/>
              <a:gd name="T1" fmla="*/ 5277 h 5277"/>
              <a:gd name="T2" fmla="*/ 10470 w 10470"/>
              <a:gd name="T3" fmla="*/ 5277 h 5277"/>
              <a:gd name="T4" fmla="*/ 7853 w 10470"/>
              <a:gd name="T5" fmla="*/ 0 h 5277"/>
              <a:gd name="T6" fmla="*/ 2618 w 10470"/>
              <a:gd name="T7" fmla="*/ 0 h 5277"/>
              <a:gd name="T8" fmla="*/ 0 w 10470"/>
              <a:gd name="T9" fmla="*/ 5277 h 5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70" h="5277">
                <a:moveTo>
                  <a:pt x="0" y="5277"/>
                </a:moveTo>
                <a:lnTo>
                  <a:pt x="10470" y="5277"/>
                </a:lnTo>
                <a:lnTo>
                  <a:pt x="7853" y="0"/>
                </a:lnTo>
                <a:lnTo>
                  <a:pt x="2618" y="0"/>
                </a:lnTo>
                <a:lnTo>
                  <a:pt x="0" y="5277"/>
                </a:lnTo>
                <a:close/>
              </a:path>
            </a:pathLst>
          </a:custGeom>
          <a:solidFill>
            <a:schemeClr val="accent2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600" dirty="0"/>
              <a:t>Develop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FD96299C-4A09-4BEF-9832-28E47676A103}"/>
              </a:ext>
            </a:extLst>
          </p:cNvPr>
          <p:cNvSpPr>
            <a:spLocks/>
          </p:cNvSpPr>
          <p:nvPr/>
        </p:nvSpPr>
        <p:spPr bwMode="auto">
          <a:xfrm>
            <a:off x="2144713" y="1954213"/>
            <a:ext cx="1333500" cy="1358900"/>
          </a:xfrm>
          <a:custGeom>
            <a:avLst/>
            <a:gdLst>
              <a:gd name="T0" fmla="*/ 0 w 5235"/>
              <a:gd name="T1" fmla="*/ 5278 h 5278"/>
              <a:gd name="T2" fmla="*/ 5235 w 5235"/>
              <a:gd name="T3" fmla="*/ 5278 h 5278"/>
              <a:gd name="T4" fmla="*/ 2617 w 5235"/>
              <a:gd name="T5" fmla="*/ 0 h 5278"/>
              <a:gd name="T6" fmla="*/ 0 w 5235"/>
              <a:gd name="T7" fmla="*/ 5278 h 5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235" h="5278">
                <a:moveTo>
                  <a:pt x="0" y="5278"/>
                </a:moveTo>
                <a:lnTo>
                  <a:pt x="5235" y="5278"/>
                </a:lnTo>
                <a:lnTo>
                  <a:pt x="2617" y="0"/>
                </a:lnTo>
                <a:lnTo>
                  <a:pt x="0" y="5278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73152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600" dirty="0"/>
              <a:t>Create</a:t>
            </a:r>
          </a:p>
        </p:txBody>
      </p:sp>
      <p:sp>
        <p:nvSpPr>
          <p:cNvPr id="11" name="Oval 8">
            <a:extLst>
              <a:ext uri="{FF2B5EF4-FFF2-40B4-BE49-F238E27FC236}">
                <a16:creationId xmlns:a16="http://schemas.microsoft.com/office/drawing/2014/main" id="{9882FE6B-2CF2-4146-8B7C-0C2650558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8" y="4737100"/>
            <a:ext cx="1214438" cy="1227138"/>
          </a:xfrm>
          <a:prstGeom prst="ellipse">
            <a:avLst/>
          </a:prstGeom>
          <a:solidFill>
            <a:schemeClr val="accent1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Product</a:t>
            </a:r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E4959E27-44F1-432D-A866-7F624156E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8" y="3378200"/>
            <a:ext cx="1214438" cy="1228725"/>
          </a:xfrm>
          <a:prstGeom prst="ellipse">
            <a:avLst/>
          </a:prstGeom>
          <a:solidFill>
            <a:schemeClr val="accent2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Process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7683EDC5-BBB9-451C-890E-C7D74D4D1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088" y="2020888"/>
            <a:ext cx="1214438" cy="1227138"/>
          </a:xfrm>
          <a:prstGeom prst="ellipse">
            <a:avLst/>
          </a:prstGeom>
          <a:solidFill>
            <a:schemeClr val="accent3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Content</a:t>
            </a:r>
          </a:p>
        </p:txBody>
      </p:sp>
      <p:sp>
        <p:nvSpPr>
          <p:cNvPr id="14" name="Line 11">
            <a:extLst>
              <a:ext uri="{FF2B5EF4-FFF2-40B4-BE49-F238E27FC236}">
                <a16:creationId xmlns:a16="http://schemas.microsoft.com/office/drawing/2014/main" id="{C48DAC69-DCDB-4D05-A3A3-9180A3E535E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1713" y="6030913"/>
            <a:ext cx="6567488" cy="0"/>
          </a:xfrm>
          <a:prstGeom prst="line">
            <a:avLst/>
          </a:prstGeom>
          <a:noFill/>
          <a:ln w="476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F9C46624-1F1F-46C9-BC6F-72C66F51EC2F}"/>
              </a:ext>
            </a:extLst>
          </p:cNvPr>
          <p:cNvSpPr>
            <a:spLocks noChangeShapeType="1"/>
          </p:cNvSpPr>
          <p:nvPr/>
        </p:nvSpPr>
        <p:spPr bwMode="auto">
          <a:xfrm>
            <a:off x="4144963" y="4672013"/>
            <a:ext cx="7234238" cy="0"/>
          </a:xfrm>
          <a:prstGeom prst="line">
            <a:avLst/>
          </a:prstGeom>
          <a:noFill/>
          <a:ln w="4763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D1EA309-7E14-49BB-9997-14FFBB4B41B9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8213" y="3313113"/>
            <a:ext cx="7900988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Line 13">
            <a:extLst>
              <a:ext uri="{FF2B5EF4-FFF2-40B4-BE49-F238E27FC236}">
                <a16:creationId xmlns:a16="http://schemas.microsoft.com/office/drawing/2014/main" id="{A962E305-692E-48F1-A58E-B97EBFA5BF08}"/>
              </a:ext>
            </a:extLst>
          </p:cNvPr>
          <p:cNvSpPr>
            <a:spLocks noChangeShapeType="1"/>
          </p:cNvSpPr>
          <p:nvPr/>
        </p:nvSpPr>
        <p:spPr bwMode="auto">
          <a:xfrm>
            <a:off x="2810668" y="1954213"/>
            <a:ext cx="8581231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5C43A6-61E9-4B76-A8C4-EB730CE6AA89}"/>
              </a:ext>
            </a:extLst>
          </p:cNvPr>
          <p:cNvSpPr txBox="1"/>
          <p:nvPr/>
        </p:nvSpPr>
        <p:spPr>
          <a:xfrm>
            <a:off x="6513822" y="2147801"/>
            <a:ext cx="4865379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</a:t>
            </a:r>
            <a:br>
              <a:rPr lang="en-US" sz="12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purify our thoughts like a strain of sacred.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25FA440-A51F-46AB-8EEE-C7AD86F25F73}"/>
              </a:ext>
            </a:extLst>
          </p:cNvPr>
          <p:cNvSpPr txBox="1"/>
          <p:nvPr/>
        </p:nvSpPr>
        <p:spPr>
          <a:xfrm>
            <a:off x="6513822" y="3506701"/>
            <a:ext cx="4672042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Distant  orb has power to raise and purify our thoughts like a strain of sacred music, or a 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9C4BC4-ACD8-452B-9E8F-C63C2761CAD9}"/>
              </a:ext>
            </a:extLst>
          </p:cNvPr>
          <p:cNvSpPr txBox="1"/>
          <p:nvPr/>
        </p:nvSpPr>
        <p:spPr>
          <a:xfrm>
            <a:off x="6529852" y="4865600"/>
            <a:ext cx="4849349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Power to raise and purify our thoughts like a strain of sacred music, or a noble picture.</a:t>
            </a:r>
          </a:p>
        </p:txBody>
      </p:sp>
    </p:spTree>
    <p:extLst>
      <p:ext uri="{BB962C8B-B14F-4D97-AF65-F5344CB8AC3E}">
        <p14:creationId xmlns:p14="http://schemas.microsoft.com/office/powerpoint/2010/main" val="1142179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6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7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46" grpId="0" animBg="1"/>
      <p:bldP spid="47" grpId="0"/>
      <p:bldP spid="48" grpId="0"/>
      <p:bldP spid="4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E239D5-F02F-4636-9F8A-47AF8F412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Marketing Strategy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F6C1990-EBCE-4FA6-80A8-826DC1707B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www.MNML.com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E03B9-0CD4-44DC-9F09-34C7391FF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28</a:t>
            </a:fld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FD32E802-937C-4B47-9B70-F056772042F8}"/>
              </a:ext>
            </a:extLst>
          </p:cNvPr>
          <p:cNvSpPr>
            <a:spLocks/>
          </p:cNvSpPr>
          <p:nvPr/>
        </p:nvSpPr>
        <p:spPr bwMode="auto">
          <a:xfrm>
            <a:off x="6691529" y="1615950"/>
            <a:ext cx="2843213" cy="2860675"/>
          </a:xfrm>
          <a:custGeom>
            <a:avLst/>
            <a:gdLst>
              <a:gd name="T0" fmla="*/ 627 w 9398"/>
              <a:gd name="T1" fmla="*/ 7045 h 9398"/>
              <a:gd name="T2" fmla="*/ 0 w 9398"/>
              <a:gd name="T3" fmla="*/ 4699 h 9398"/>
              <a:gd name="T4" fmla="*/ 4699 w 9398"/>
              <a:gd name="T5" fmla="*/ 0 h 9398"/>
              <a:gd name="T6" fmla="*/ 9398 w 9398"/>
              <a:gd name="T7" fmla="*/ 4699 h 9398"/>
              <a:gd name="T8" fmla="*/ 4699 w 9398"/>
              <a:gd name="T9" fmla="*/ 9398 h 9398"/>
              <a:gd name="T10" fmla="*/ 852 w 9398"/>
              <a:gd name="T11" fmla="*/ 7398 h 9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8" h="9398">
                <a:moveTo>
                  <a:pt x="627" y="7045"/>
                </a:moveTo>
                <a:cubicBezTo>
                  <a:pt x="228" y="6354"/>
                  <a:pt x="0" y="5553"/>
                  <a:pt x="0" y="4699"/>
                </a:cubicBezTo>
                <a:cubicBezTo>
                  <a:pt x="0" y="2104"/>
                  <a:pt x="2104" y="0"/>
                  <a:pt x="4699" y="0"/>
                </a:cubicBezTo>
                <a:cubicBezTo>
                  <a:pt x="7294" y="0"/>
                  <a:pt x="9398" y="2104"/>
                  <a:pt x="9398" y="4699"/>
                </a:cubicBezTo>
                <a:cubicBezTo>
                  <a:pt x="9398" y="7294"/>
                  <a:pt x="7294" y="9398"/>
                  <a:pt x="4699" y="9398"/>
                </a:cubicBezTo>
                <a:cubicBezTo>
                  <a:pt x="3108" y="9398"/>
                  <a:pt x="1702" y="8608"/>
                  <a:pt x="852" y="7398"/>
                </a:cubicBezTo>
              </a:path>
            </a:pathLst>
          </a:custGeom>
          <a:noFill/>
          <a:ln w="25400" cap="flat">
            <a:solidFill>
              <a:schemeClr val="accent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22960" tIns="548640" rIns="822960" bIns="91440" numCol="1" anchor="t" anchorCtr="1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Our Platform</a:t>
            </a: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1893ECBF-11ED-4AEB-ADBA-DDFF4E1DADDF}"/>
              </a:ext>
            </a:extLst>
          </p:cNvPr>
          <p:cNvSpPr>
            <a:spLocks/>
          </p:cNvSpPr>
          <p:nvPr/>
        </p:nvSpPr>
        <p:spPr bwMode="auto">
          <a:xfrm>
            <a:off x="6691529" y="3157412"/>
            <a:ext cx="2843213" cy="2860675"/>
          </a:xfrm>
          <a:custGeom>
            <a:avLst/>
            <a:gdLst>
              <a:gd name="T0" fmla="*/ 8738 w 9398"/>
              <a:gd name="T1" fmla="*/ 2296 h 9398"/>
              <a:gd name="T2" fmla="*/ 9398 w 9398"/>
              <a:gd name="T3" fmla="*/ 4699 h 9398"/>
              <a:gd name="T4" fmla="*/ 4699 w 9398"/>
              <a:gd name="T5" fmla="*/ 9398 h 9398"/>
              <a:gd name="T6" fmla="*/ 0 w 9398"/>
              <a:gd name="T7" fmla="*/ 4699 h 9398"/>
              <a:gd name="T8" fmla="*/ 4699 w 9398"/>
              <a:gd name="T9" fmla="*/ 0 h 9398"/>
              <a:gd name="T10" fmla="*/ 8562 w 9398"/>
              <a:gd name="T11" fmla="*/ 2024 h 9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8" h="9398">
                <a:moveTo>
                  <a:pt x="8738" y="2296"/>
                </a:moveTo>
                <a:cubicBezTo>
                  <a:pt x="9157" y="2999"/>
                  <a:pt x="9398" y="3821"/>
                  <a:pt x="9398" y="4699"/>
                </a:cubicBezTo>
                <a:cubicBezTo>
                  <a:pt x="9398" y="7294"/>
                  <a:pt x="7294" y="9398"/>
                  <a:pt x="4699" y="9398"/>
                </a:cubicBezTo>
                <a:cubicBezTo>
                  <a:pt x="2104" y="9398"/>
                  <a:pt x="0" y="7294"/>
                  <a:pt x="0" y="4699"/>
                </a:cubicBezTo>
                <a:cubicBezTo>
                  <a:pt x="0" y="2104"/>
                  <a:pt x="2104" y="0"/>
                  <a:pt x="4699" y="0"/>
                </a:cubicBezTo>
                <a:cubicBezTo>
                  <a:pt x="6300" y="0"/>
                  <a:pt x="7714" y="801"/>
                  <a:pt x="8562" y="202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91440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accent1"/>
                </a:solidFill>
              </a:rPr>
              <a:t>Client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D1CF42-ABAD-4466-8188-EE788FEF47F4}"/>
              </a:ext>
            </a:extLst>
          </p:cNvPr>
          <p:cNvSpPr txBox="1"/>
          <p:nvPr/>
        </p:nvSpPr>
        <p:spPr>
          <a:xfrm>
            <a:off x="800100" y="2688797"/>
            <a:ext cx="4700372" cy="1480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 and purify our thoughts like a strain of sacred music, or a noble picture, or a passage from the grander poets. It always does one good.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09AD42-BA78-4687-AF76-E61E31BE1CC0}"/>
              </a:ext>
            </a:extLst>
          </p:cNvPr>
          <p:cNvSpPr txBox="1"/>
          <p:nvPr/>
        </p:nvSpPr>
        <p:spPr>
          <a:xfrm>
            <a:off x="7511504" y="3429000"/>
            <a:ext cx="1203262" cy="7181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2000" dirty="0">
                <a:solidFill>
                  <a:schemeClr val="accent6"/>
                </a:solidFill>
                <a:latin typeface="+mj-lt"/>
              </a:rPr>
              <a:t>working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+mj-lt"/>
              </a:rPr>
              <a:t>together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3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E239D5-F02F-4636-9F8A-47AF8F412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Model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F6C1990-EBCE-4FA6-80A8-826DC1707B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www.MNML.com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E03B9-0CD4-44DC-9F09-34C7391FF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29</a:t>
            </a:fld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AAE93427-7070-4576-A7B2-835B7E0758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6538" y="2509838"/>
            <a:ext cx="889000" cy="2609850"/>
          </a:xfrm>
          <a:prstGeom prst="ellipse">
            <a:avLst/>
          </a:prstGeom>
          <a:gradFill>
            <a:gsLst>
              <a:gs pos="86000">
                <a:schemeClr val="bg1"/>
              </a:gs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6">
            <a:extLst>
              <a:ext uri="{FF2B5EF4-FFF2-40B4-BE49-F238E27FC236}">
                <a16:creationId xmlns:a16="http://schemas.microsoft.com/office/drawing/2014/main" id="{AC584CE3-A217-4951-B924-B8E37D275B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3444" y="2139950"/>
            <a:ext cx="1262275" cy="3349625"/>
          </a:xfrm>
          <a:prstGeom prst="ellipse">
            <a:avLst/>
          </a:prstGeom>
          <a:gradFill>
            <a:gsLst>
              <a:gs pos="62000">
                <a:schemeClr val="bg1"/>
              </a:gs>
              <a:gs pos="6000">
                <a:schemeClr val="accent3"/>
              </a:gs>
              <a:gs pos="100000">
                <a:schemeClr val="bg1"/>
              </a:gs>
            </a:gsLst>
            <a:lin ang="0" scaled="0"/>
          </a:gra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Oval 7">
            <a:extLst>
              <a:ext uri="{FF2B5EF4-FFF2-40B4-BE49-F238E27FC236}">
                <a16:creationId xmlns:a16="http://schemas.microsoft.com/office/drawing/2014/main" id="{2DEBAB7E-8833-41AC-BAC4-B875D3BE8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6463" y="2509838"/>
            <a:ext cx="889000" cy="2609850"/>
          </a:xfrm>
          <a:prstGeom prst="ellipse">
            <a:avLst/>
          </a:prstGeom>
          <a:gradFill>
            <a:gsLst>
              <a:gs pos="15000">
                <a:schemeClr val="bg1"/>
              </a:gs>
              <a:gs pos="0">
                <a:schemeClr val="bg1"/>
              </a:gs>
              <a:gs pos="100000">
                <a:schemeClr val="accent6"/>
              </a:gs>
            </a:gsLst>
            <a:lin ang="0" scaled="0"/>
          </a:gra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Oval 8">
            <a:extLst>
              <a:ext uri="{FF2B5EF4-FFF2-40B4-BE49-F238E27FC236}">
                <a16:creationId xmlns:a16="http://schemas.microsoft.com/office/drawing/2014/main" id="{CDE30DA8-1C67-4CF2-83CA-ED0895582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1293" y="2139950"/>
            <a:ext cx="957263" cy="3349625"/>
          </a:xfrm>
          <a:prstGeom prst="ellipse">
            <a:avLst/>
          </a:prstGeom>
          <a:gradFill>
            <a:gsLst>
              <a:gs pos="34000">
                <a:schemeClr val="bg1"/>
              </a:gs>
              <a:gs pos="0">
                <a:schemeClr val="bg1"/>
              </a:gs>
              <a:gs pos="100000">
                <a:schemeClr val="accent4"/>
              </a:gs>
            </a:gsLst>
            <a:lin ang="0" scaled="0"/>
          </a:gra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F4960AEE-7E19-4E56-952F-90DC8CBD572D}"/>
              </a:ext>
            </a:extLst>
          </p:cNvPr>
          <p:cNvSpPr>
            <a:spLocks/>
          </p:cNvSpPr>
          <p:nvPr/>
        </p:nvSpPr>
        <p:spPr bwMode="auto">
          <a:xfrm>
            <a:off x="5868988" y="1573213"/>
            <a:ext cx="774700" cy="4483100"/>
          </a:xfrm>
          <a:custGeom>
            <a:avLst/>
            <a:gdLst>
              <a:gd name="T0" fmla="*/ 1634 w 2588"/>
              <a:gd name="T1" fmla="*/ 150 h 14864"/>
              <a:gd name="T2" fmla="*/ 1131 w 2588"/>
              <a:gd name="T3" fmla="*/ 653 h 14864"/>
              <a:gd name="T4" fmla="*/ 863 w 2588"/>
              <a:gd name="T5" fmla="*/ 1316 h 14864"/>
              <a:gd name="T6" fmla="*/ 625 w 2588"/>
              <a:gd name="T7" fmla="*/ 2209 h 14864"/>
              <a:gd name="T8" fmla="*/ 278 w 2588"/>
              <a:gd name="T9" fmla="*/ 4553 h 14864"/>
              <a:gd name="T10" fmla="*/ 150 w 2588"/>
              <a:gd name="T11" fmla="*/ 7432 h 14864"/>
              <a:gd name="T12" fmla="*/ 278 w 2588"/>
              <a:gd name="T13" fmla="*/ 10311 h 14864"/>
              <a:gd name="T14" fmla="*/ 625 w 2588"/>
              <a:gd name="T15" fmla="*/ 12655 h 14864"/>
              <a:gd name="T16" fmla="*/ 863 w 2588"/>
              <a:gd name="T17" fmla="*/ 13549 h 14864"/>
              <a:gd name="T18" fmla="*/ 1131 w 2588"/>
              <a:gd name="T19" fmla="*/ 14211 h 14864"/>
              <a:gd name="T20" fmla="*/ 1634 w 2588"/>
              <a:gd name="T21" fmla="*/ 14714 h 14864"/>
              <a:gd name="T22" fmla="*/ 2137 w 2588"/>
              <a:gd name="T23" fmla="*/ 14211 h 14864"/>
              <a:gd name="T24" fmla="*/ 2405 w 2588"/>
              <a:gd name="T25" fmla="*/ 13549 h 14864"/>
              <a:gd name="T26" fmla="*/ 2431 w 2588"/>
              <a:gd name="T27" fmla="*/ 13468 h 14864"/>
              <a:gd name="T28" fmla="*/ 2588 w 2588"/>
              <a:gd name="T29" fmla="*/ 13468 h 14864"/>
              <a:gd name="T30" fmla="*/ 1634 w 2588"/>
              <a:gd name="T31" fmla="*/ 14864 h 14864"/>
              <a:gd name="T32" fmla="*/ 0 w 2588"/>
              <a:gd name="T33" fmla="*/ 7432 h 14864"/>
              <a:gd name="T34" fmla="*/ 1634 w 2588"/>
              <a:gd name="T35" fmla="*/ 0 h 14864"/>
              <a:gd name="T36" fmla="*/ 2588 w 2588"/>
              <a:gd name="T37" fmla="*/ 1397 h 14864"/>
              <a:gd name="T38" fmla="*/ 2431 w 2588"/>
              <a:gd name="T39" fmla="*/ 1397 h 14864"/>
              <a:gd name="T40" fmla="*/ 2405 w 2588"/>
              <a:gd name="T41" fmla="*/ 1316 h 14864"/>
              <a:gd name="T42" fmla="*/ 2137 w 2588"/>
              <a:gd name="T43" fmla="*/ 653 h 14864"/>
              <a:gd name="T44" fmla="*/ 1634 w 2588"/>
              <a:gd name="T45" fmla="*/ 150 h 14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588" h="14864">
                <a:moveTo>
                  <a:pt x="1634" y="150"/>
                </a:moveTo>
                <a:cubicBezTo>
                  <a:pt x="1415" y="150"/>
                  <a:pt x="1216" y="489"/>
                  <a:pt x="1131" y="653"/>
                </a:cubicBezTo>
                <a:cubicBezTo>
                  <a:pt x="1022" y="863"/>
                  <a:pt x="936" y="1091"/>
                  <a:pt x="863" y="1316"/>
                </a:cubicBezTo>
                <a:cubicBezTo>
                  <a:pt x="768" y="1608"/>
                  <a:pt x="691" y="1909"/>
                  <a:pt x="625" y="2209"/>
                </a:cubicBezTo>
                <a:cubicBezTo>
                  <a:pt x="456" y="2978"/>
                  <a:pt x="351" y="3770"/>
                  <a:pt x="278" y="4553"/>
                </a:cubicBezTo>
                <a:cubicBezTo>
                  <a:pt x="189" y="5509"/>
                  <a:pt x="150" y="6472"/>
                  <a:pt x="150" y="7432"/>
                </a:cubicBezTo>
                <a:cubicBezTo>
                  <a:pt x="150" y="8392"/>
                  <a:pt x="189" y="9355"/>
                  <a:pt x="278" y="10311"/>
                </a:cubicBezTo>
                <a:cubicBezTo>
                  <a:pt x="351" y="11094"/>
                  <a:pt x="456" y="11887"/>
                  <a:pt x="625" y="12655"/>
                </a:cubicBezTo>
                <a:cubicBezTo>
                  <a:pt x="691" y="12956"/>
                  <a:pt x="768" y="13256"/>
                  <a:pt x="863" y="13549"/>
                </a:cubicBezTo>
                <a:cubicBezTo>
                  <a:pt x="936" y="13773"/>
                  <a:pt x="1022" y="14001"/>
                  <a:pt x="1131" y="14211"/>
                </a:cubicBezTo>
                <a:cubicBezTo>
                  <a:pt x="1216" y="14375"/>
                  <a:pt x="1415" y="14714"/>
                  <a:pt x="1634" y="14714"/>
                </a:cubicBezTo>
                <a:cubicBezTo>
                  <a:pt x="1853" y="14714"/>
                  <a:pt x="2052" y="14375"/>
                  <a:pt x="2137" y="14211"/>
                </a:cubicBezTo>
                <a:cubicBezTo>
                  <a:pt x="2246" y="14001"/>
                  <a:pt x="2332" y="13773"/>
                  <a:pt x="2405" y="13549"/>
                </a:cubicBezTo>
                <a:cubicBezTo>
                  <a:pt x="2414" y="13522"/>
                  <a:pt x="2422" y="13495"/>
                  <a:pt x="2431" y="13468"/>
                </a:cubicBezTo>
                <a:lnTo>
                  <a:pt x="2588" y="13468"/>
                </a:lnTo>
                <a:cubicBezTo>
                  <a:pt x="2319" y="14346"/>
                  <a:pt x="1990" y="14864"/>
                  <a:pt x="1634" y="14864"/>
                </a:cubicBezTo>
                <a:cubicBezTo>
                  <a:pt x="732" y="14864"/>
                  <a:pt x="0" y="11537"/>
                  <a:pt x="0" y="7432"/>
                </a:cubicBezTo>
                <a:cubicBezTo>
                  <a:pt x="0" y="3328"/>
                  <a:pt x="732" y="0"/>
                  <a:pt x="1634" y="0"/>
                </a:cubicBezTo>
                <a:cubicBezTo>
                  <a:pt x="1990" y="0"/>
                  <a:pt x="2319" y="518"/>
                  <a:pt x="2588" y="1397"/>
                </a:cubicBezTo>
                <a:lnTo>
                  <a:pt x="2431" y="1397"/>
                </a:lnTo>
                <a:cubicBezTo>
                  <a:pt x="2422" y="1370"/>
                  <a:pt x="2414" y="1343"/>
                  <a:pt x="2405" y="1316"/>
                </a:cubicBezTo>
                <a:cubicBezTo>
                  <a:pt x="2332" y="1091"/>
                  <a:pt x="2246" y="863"/>
                  <a:pt x="2137" y="653"/>
                </a:cubicBezTo>
                <a:cubicBezTo>
                  <a:pt x="2052" y="489"/>
                  <a:pt x="1853" y="150"/>
                  <a:pt x="1634" y="150"/>
                </a:cubicBezTo>
                <a:close/>
              </a:path>
            </a:pathLst>
          </a:custGeom>
          <a:gradFill>
            <a:gsLst>
              <a:gs pos="58400">
                <a:srgbClr val="010A6A"/>
              </a:gs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gradFill>
                <a:gsLst>
                  <a:gs pos="0">
                    <a:schemeClr val="bg1"/>
                  </a:gs>
                  <a:gs pos="100000">
                    <a:schemeClr val="accent4"/>
                  </a:gs>
                </a:gsLst>
                <a:lin ang="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6F3A2D-34B7-4C11-B916-666375584C97}"/>
              </a:ext>
            </a:extLst>
          </p:cNvPr>
          <p:cNvSpPr txBox="1"/>
          <p:nvPr/>
        </p:nvSpPr>
        <p:spPr>
          <a:xfrm>
            <a:off x="8331037" y="3654576"/>
            <a:ext cx="854401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Branding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4EBB73-0CB3-4890-AAF4-EA5FB087DCB5}"/>
              </a:ext>
            </a:extLst>
          </p:cNvPr>
          <p:cNvSpPr txBox="1"/>
          <p:nvPr/>
        </p:nvSpPr>
        <p:spPr>
          <a:xfrm>
            <a:off x="2372678" y="3654576"/>
            <a:ext cx="1490794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Standardization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00E29-0C0C-42B8-AD7D-87443CD48923}"/>
              </a:ext>
            </a:extLst>
          </p:cNvPr>
          <p:cNvSpPr txBox="1"/>
          <p:nvPr/>
        </p:nvSpPr>
        <p:spPr>
          <a:xfrm>
            <a:off x="8832767" y="2034258"/>
            <a:ext cx="1244565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Government collaboration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500278-A2A2-4983-BC96-8B97C418AB68}"/>
              </a:ext>
            </a:extLst>
          </p:cNvPr>
          <p:cNvSpPr txBox="1"/>
          <p:nvPr/>
        </p:nvSpPr>
        <p:spPr>
          <a:xfrm>
            <a:off x="10157587" y="2863467"/>
            <a:ext cx="1142870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An image of medium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42414D-B9B6-4ED1-9528-2F6690CAA06B}"/>
              </a:ext>
            </a:extLst>
          </p:cNvPr>
          <p:cNvSpPr txBox="1"/>
          <p:nvPr/>
        </p:nvSpPr>
        <p:spPr>
          <a:xfrm>
            <a:off x="10157587" y="4263352"/>
            <a:ext cx="1234313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Brand 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8FFF61-9675-4BA3-ADBE-FE64516D5051}"/>
              </a:ext>
            </a:extLst>
          </p:cNvPr>
          <p:cNvSpPr txBox="1"/>
          <p:nvPr/>
        </p:nvSpPr>
        <p:spPr>
          <a:xfrm>
            <a:off x="8832767" y="4834027"/>
            <a:ext cx="1416264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Product brand construction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A9CEAA-85CE-4974-9D33-234FE1774089}"/>
              </a:ext>
            </a:extLst>
          </p:cNvPr>
          <p:cNvSpPr txBox="1"/>
          <p:nvPr/>
        </p:nvSpPr>
        <p:spPr>
          <a:xfrm>
            <a:off x="1852389" y="2034258"/>
            <a:ext cx="1396216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Construction of the ward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AD0B74-687A-4836-B521-157DE4F266D8}"/>
              </a:ext>
            </a:extLst>
          </p:cNvPr>
          <p:cNvSpPr txBox="1"/>
          <p:nvPr/>
        </p:nvSpPr>
        <p:spPr>
          <a:xfrm>
            <a:off x="1018381" y="2863467"/>
            <a:ext cx="1042098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Soil remodeling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30DFC2-BEC1-4B34-9C25-2990368B5EA6}"/>
              </a:ext>
            </a:extLst>
          </p:cNvPr>
          <p:cNvSpPr txBox="1"/>
          <p:nvPr/>
        </p:nvSpPr>
        <p:spPr>
          <a:xfrm>
            <a:off x="838991" y="4263352"/>
            <a:ext cx="1221488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Management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E3423F5-37FB-4B3D-BB0D-686EB475F43D}"/>
              </a:ext>
            </a:extLst>
          </p:cNvPr>
          <p:cNvSpPr txBox="1"/>
          <p:nvPr/>
        </p:nvSpPr>
        <p:spPr>
          <a:xfrm>
            <a:off x="2193829" y="4834027"/>
            <a:ext cx="105477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Pest control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7725611-D792-405E-BAD5-20C2D7371C4E}"/>
              </a:ext>
            </a:extLst>
          </p:cNvPr>
          <p:cNvGrpSpPr/>
          <p:nvPr/>
        </p:nvGrpSpPr>
        <p:grpSpPr>
          <a:xfrm>
            <a:off x="8198015" y="3473012"/>
            <a:ext cx="1396216" cy="623522"/>
            <a:chOff x="8198015" y="3473012"/>
            <a:chExt cx="1396216" cy="62352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F6D0E0-82CC-4289-9997-C9F5E8342E7F}"/>
                </a:ext>
              </a:extLst>
            </p:cNvPr>
            <p:cNvSpPr/>
            <p:nvPr/>
          </p:nvSpPr>
          <p:spPr>
            <a:xfrm flipV="1">
              <a:off x="8198015" y="4050815"/>
              <a:ext cx="1396216" cy="45719"/>
            </a:xfrm>
            <a:prstGeom prst="rect">
              <a:avLst/>
            </a:prstGeom>
            <a:gradFill>
              <a:gsLst>
                <a:gs pos="52000">
                  <a:schemeClr val="accent5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56931BE-33FB-4CED-B487-72102125CFA4}"/>
                </a:ext>
              </a:extLst>
            </p:cNvPr>
            <p:cNvSpPr/>
            <p:nvPr/>
          </p:nvSpPr>
          <p:spPr>
            <a:xfrm flipV="1">
              <a:off x="8198015" y="3473012"/>
              <a:ext cx="1396216" cy="45719"/>
            </a:xfrm>
            <a:prstGeom prst="rect">
              <a:avLst/>
            </a:prstGeom>
            <a:gradFill>
              <a:gsLst>
                <a:gs pos="52000">
                  <a:schemeClr val="accent5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3D4C83B-109B-440D-8BF0-9555D6F4BEC8}"/>
              </a:ext>
            </a:extLst>
          </p:cNvPr>
          <p:cNvGrpSpPr/>
          <p:nvPr/>
        </p:nvGrpSpPr>
        <p:grpSpPr>
          <a:xfrm>
            <a:off x="2469747" y="3473012"/>
            <a:ext cx="1396216" cy="623522"/>
            <a:chOff x="2469747" y="3473012"/>
            <a:chExt cx="1396216" cy="62352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EE3BECC-4CED-45BC-B3CD-D3917C53D0D3}"/>
                </a:ext>
              </a:extLst>
            </p:cNvPr>
            <p:cNvSpPr/>
            <p:nvPr/>
          </p:nvSpPr>
          <p:spPr>
            <a:xfrm flipV="1">
              <a:off x="2469747" y="4050815"/>
              <a:ext cx="1396216" cy="45719"/>
            </a:xfrm>
            <a:prstGeom prst="rect">
              <a:avLst/>
            </a:prstGeom>
            <a:gradFill>
              <a:gsLst>
                <a:gs pos="52000">
                  <a:schemeClr val="accent1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C5F290D-43B9-4CF5-959B-A183AFD61BB5}"/>
                </a:ext>
              </a:extLst>
            </p:cNvPr>
            <p:cNvSpPr/>
            <p:nvPr/>
          </p:nvSpPr>
          <p:spPr>
            <a:xfrm flipV="1">
              <a:off x="2469747" y="3473012"/>
              <a:ext cx="1396216" cy="45719"/>
            </a:xfrm>
            <a:prstGeom prst="rect">
              <a:avLst/>
            </a:prstGeom>
            <a:gradFill>
              <a:gsLst>
                <a:gs pos="52000">
                  <a:schemeClr val="accent1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298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4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3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2" grpId="0" animBg="1"/>
      <p:bldP spid="15" grpId="0" animBg="1"/>
      <p:bldP spid="16" grpId="0" animBg="1"/>
      <p:bldP spid="10" grpId="0"/>
      <p:bldP spid="11" grpId="0"/>
      <p:bldP spid="14" grpId="0"/>
      <p:bldP spid="17" grpId="0"/>
      <p:bldP spid="18" grpId="0"/>
      <p:bldP spid="19" grpId="0"/>
      <p:bldP spid="27" grpId="0"/>
      <p:bldP spid="28" grpId="0"/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5C5F2E-D9AC-429F-98C0-D548A6D16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Service Roadmap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9A34DC9-F073-4C35-8A44-0832CA8D8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Roadmap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AC47895-704C-40CB-9A1A-0AFB6633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DD1CA2-39DB-4707-9053-3976DA2F6D56}"/>
              </a:ext>
            </a:extLst>
          </p:cNvPr>
          <p:cNvSpPr/>
          <p:nvPr/>
        </p:nvSpPr>
        <p:spPr>
          <a:xfrm>
            <a:off x="796604" y="2114550"/>
            <a:ext cx="2318071" cy="3943350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31520" rIns="0" bIns="0" rtlCol="0" anchor="ctr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lt1">
                    <a:alpha val="70000"/>
                  </a:schemeClr>
                </a:solidFill>
              </a:rPr>
              <a:t>Our thoughts like a strain of sacred music, or a noble picture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ACA51EF-0AD1-46B5-812D-C6DB19E06F17}"/>
              </a:ext>
            </a:extLst>
          </p:cNvPr>
          <p:cNvSpPr/>
          <p:nvPr/>
        </p:nvSpPr>
        <p:spPr>
          <a:xfrm>
            <a:off x="3292154" y="2114550"/>
            <a:ext cx="2318071" cy="39433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3152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  <a:latin typeface="Poppins Bold"/>
              </a:rPr>
              <a:t>Subtitle is 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prstClr val="white">
                    <a:alpha val="70000"/>
                  </a:prstClr>
                </a:solidFill>
              </a:rPr>
              <a:t>Our thoughts like a strain of sacred music, or a noble picture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1739C68-CFE1-41A9-825C-13F8BB73B540}"/>
              </a:ext>
            </a:extLst>
          </p:cNvPr>
          <p:cNvSpPr/>
          <p:nvPr/>
        </p:nvSpPr>
        <p:spPr>
          <a:xfrm>
            <a:off x="5787704" y="2114550"/>
            <a:ext cx="2318071" cy="39433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3152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  <a:latin typeface="Poppins Bold"/>
              </a:rPr>
              <a:t>Subtitle is 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prstClr val="white">
                    <a:alpha val="70000"/>
                  </a:prstClr>
                </a:solidFill>
              </a:rPr>
              <a:t>Our thoughts like a strain of sacred music, or a noble picture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2842E37-5CD6-47F2-B53B-107A6FE40833}"/>
              </a:ext>
            </a:extLst>
          </p:cNvPr>
          <p:cNvSpPr/>
          <p:nvPr/>
        </p:nvSpPr>
        <p:spPr>
          <a:xfrm>
            <a:off x="1755917" y="2706562"/>
            <a:ext cx="400050" cy="4000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6340F62-D4FA-4B52-BF38-46BB096C3995}"/>
              </a:ext>
            </a:extLst>
          </p:cNvPr>
          <p:cNvSpPr/>
          <p:nvPr/>
        </p:nvSpPr>
        <p:spPr>
          <a:xfrm>
            <a:off x="9073829" y="2114550"/>
            <a:ext cx="2318071" cy="394335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73152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bg1"/>
                </a:solidFill>
                <a:latin typeface="Poppins Bold"/>
              </a:rPr>
              <a:t>Subtitle is 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1">
                    <a:alpha val="70000"/>
                  </a:schemeClr>
                </a:solidFill>
              </a:rPr>
              <a:t>Our thoughts like a strain of sacred music, or a noble picture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3A0179-D000-4016-89D2-D69E8DCEDBA9}"/>
              </a:ext>
            </a:extLst>
          </p:cNvPr>
          <p:cNvCxnSpPr>
            <a:stCxn id="8" idx="3"/>
            <a:endCxn id="14" idx="1"/>
          </p:cNvCxnSpPr>
          <p:nvPr/>
        </p:nvCxnSpPr>
        <p:spPr>
          <a:xfrm>
            <a:off x="3114675" y="4086225"/>
            <a:ext cx="177479" cy="0"/>
          </a:xfrm>
          <a:prstGeom prst="straightConnector1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F5519E9-0D81-4FE5-B619-A09483E95091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5610225" y="4086225"/>
            <a:ext cx="177479" cy="0"/>
          </a:xfrm>
          <a:prstGeom prst="straightConnector1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C3C1153-8237-4E93-AA48-DBC31446E559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8105775" y="4086225"/>
            <a:ext cx="96805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2714DDC2-4291-4F6D-9967-6DD9BD0FCF03}"/>
              </a:ext>
            </a:extLst>
          </p:cNvPr>
          <p:cNvSpPr/>
          <p:nvPr/>
        </p:nvSpPr>
        <p:spPr>
          <a:xfrm>
            <a:off x="4251164" y="2706562"/>
            <a:ext cx="400050" cy="4000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38C1543-2593-45DC-8AD3-5820FA3C919B}"/>
              </a:ext>
            </a:extLst>
          </p:cNvPr>
          <p:cNvSpPr/>
          <p:nvPr/>
        </p:nvSpPr>
        <p:spPr>
          <a:xfrm>
            <a:off x="6746714" y="2706562"/>
            <a:ext cx="400050" cy="4000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3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B6342C9-DAEB-4F99-94C1-37AA26C9116C}"/>
              </a:ext>
            </a:extLst>
          </p:cNvPr>
          <p:cNvSpPr/>
          <p:nvPr/>
        </p:nvSpPr>
        <p:spPr>
          <a:xfrm>
            <a:off x="10036033" y="2706562"/>
            <a:ext cx="400050" cy="40005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8337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arp dir="in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3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7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8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3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11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12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53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15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16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53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000">
                                          <p:cBhvr additive="base">
                                            <p:cTn id="19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000">
                                          <p:cBhvr additive="base">
                                            <p:cTn id="20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8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4" grpId="0" animBg="1"/>
          <p:bldP spid="15" grpId="0" animBg="1"/>
          <p:bldP spid="23" grpId="0" animBg="1"/>
          <p:bldP spid="16" grpId="0" animBg="1"/>
          <p:bldP spid="26" grpId="0" animBg="1"/>
          <p:bldP spid="27" grpId="0" animBg="1"/>
          <p:bldP spid="2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1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8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8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8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4" grpId="0" animBg="1"/>
          <p:bldP spid="15" grpId="0" animBg="1"/>
          <p:bldP spid="23" grpId="0" animBg="1"/>
          <p:bldP spid="16" grpId="0" animBg="1"/>
          <p:bldP spid="26" grpId="0" animBg="1"/>
          <p:bldP spid="27" grpId="0" animBg="1"/>
          <p:bldP spid="29" grpId="0" animBg="1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B33AD7-C176-4688-A940-CCB3033E7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Subtitle is here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8C2E05F-5B8E-40AA-8DCB-980472D92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Text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BF322B-E224-4555-9946-CD4C85AA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30</a:t>
            </a:fld>
            <a:endParaRPr lang="en-US"/>
          </a:p>
        </p:txBody>
      </p:sp>
      <p:sp>
        <p:nvSpPr>
          <p:cNvPr id="5" name="Oval 10">
            <a:extLst>
              <a:ext uri="{FF2B5EF4-FFF2-40B4-BE49-F238E27FC236}">
                <a16:creationId xmlns:a16="http://schemas.microsoft.com/office/drawing/2014/main" id="{93AD5166-5834-4A70-90EF-DBD3A33415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5088" y="2569216"/>
            <a:ext cx="2309812" cy="2333967"/>
          </a:xfrm>
          <a:prstGeom prst="ellipse">
            <a:avLst/>
          </a:prstGeom>
          <a:noFill/>
          <a:ln w="25400" cap="flat">
            <a:solidFill>
              <a:schemeClr val="accent6"/>
            </a:solidFill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Cost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87BD1E-88E0-41E6-BA94-3483E1007B72}"/>
              </a:ext>
            </a:extLst>
          </p:cNvPr>
          <p:cNvSpPr txBox="1"/>
          <p:nvPr/>
        </p:nvSpPr>
        <p:spPr>
          <a:xfrm>
            <a:off x="800100" y="3125261"/>
            <a:ext cx="3427733" cy="1221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music.</a:t>
            </a:r>
          </a:p>
        </p:txBody>
      </p:sp>
      <p:sp>
        <p:nvSpPr>
          <p:cNvPr id="6" name="Oval 10">
            <a:extLst>
              <a:ext uri="{FF2B5EF4-FFF2-40B4-BE49-F238E27FC236}">
                <a16:creationId xmlns:a16="http://schemas.microsoft.com/office/drawing/2014/main" id="{68DBB1EF-0691-4355-9C80-5E28262F4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3588" y="2569216"/>
            <a:ext cx="2309812" cy="2333967"/>
          </a:xfrm>
          <a:prstGeom prst="ellipse">
            <a:avLst/>
          </a:prstGeom>
          <a:solidFill>
            <a:schemeClr val="accent1">
              <a:alpha val="8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Time</a:t>
            </a:r>
          </a:p>
        </p:txBody>
      </p:sp>
      <p:sp>
        <p:nvSpPr>
          <p:cNvPr id="7" name="Oval 10">
            <a:extLst>
              <a:ext uri="{FF2B5EF4-FFF2-40B4-BE49-F238E27FC236}">
                <a16:creationId xmlns:a16="http://schemas.microsoft.com/office/drawing/2014/main" id="{92215A29-880E-4198-9627-729AA4566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2088" y="2569215"/>
            <a:ext cx="2309812" cy="2333967"/>
          </a:xfrm>
          <a:prstGeom prst="ellipse">
            <a:avLst/>
          </a:prstGeom>
          <a:solidFill>
            <a:schemeClr val="bg1">
              <a:alpha val="50000"/>
            </a:schemeClr>
          </a:solidFill>
          <a:ln w="25400" cap="flat">
            <a:solidFill>
              <a:schemeClr val="accent3"/>
            </a:solidFill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Copyright</a:t>
            </a:r>
          </a:p>
        </p:txBody>
      </p:sp>
    </p:spTree>
    <p:extLst>
      <p:ext uri="{BB962C8B-B14F-4D97-AF65-F5344CB8AC3E}">
        <p14:creationId xmlns:p14="http://schemas.microsoft.com/office/powerpoint/2010/main" val="42096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6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B33AD7-C176-4688-A940-CCB3033E7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Vizual</a:t>
            </a:r>
            <a:r>
              <a:rPr lang="en-US" dirty="0"/>
              <a:t> analyzation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8C2E05F-5B8E-40AA-8DCB-980472D92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BF322B-E224-4555-9946-CD4C85AA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31</a:t>
            </a:fld>
            <a:endParaRPr lang="en-US"/>
          </a:p>
        </p:txBody>
      </p:sp>
      <p:sp>
        <p:nvSpPr>
          <p:cNvPr id="13" name="Oval 5">
            <a:extLst>
              <a:ext uri="{FF2B5EF4-FFF2-40B4-BE49-F238E27FC236}">
                <a16:creationId xmlns:a16="http://schemas.microsoft.com/office/drawing/2014/main" id="{9480161A-973F-475D-AF66-C2A7F067B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5346" y="2118370"/>
            <a:ext cx="3662254" cy="3704932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Oval 6">
            <a:extLst>
              <a:ext uri="{FF2B5EF4-FFF2-40B4-BE49-F238E27FC236}">
                <a16:creationId xmlns:a16="http://schemas.microsoft.com/office/drawing/2014/main" id="{7DCC6C5A-21CE-4282-A35B-3CBAD29304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5378" y="2826343"/>
            <a:ext cx="2371263" cy="2397937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8">
            <a:extLst>
              <a:ext uri="{FF2B5EF4-FFF2-40B4-BE49-F238E27FC236}">
                <a16:creationId xmlns:a16="http://schemas.microsoft.com/office/drawing/2014/main" id="{1B544249-25DC-4519-BC47-AE15892FF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9411" y="2387770"/>
            <a:ext cx="3134121" cy="3168796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9">
            <a:extLst>
              <a:ext uri="{FF2B5EF4-FFF2-40B4-BE49-F238E27FC236}">
                <a16:creationId xmlns:a16="http://schemas.microsoft.com/office/drawing/2014/main" id="{926CC7F0-7116-4661-A3F8-76C016B451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4817" y="2675843"/>
            <a:ext cx="2563311" cy="2589985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10">
            <a:extLst>
              <a:ext uri="{FF2B5EF4-FFF2-40B4-BE49-F238E27FC236}">
                <a16:creationId xmlns:a16="http://schemas.microsoft.com/office/drawing/2014/main" id="{E7AC6EA3-66E1-4B01-B50B-7CC8A985B5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4877" y="2915903"/>
            <a:ext cx="2083191" cy="21098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/>
              <a:t>Brand Feeling</a:t>
            </a:r>
          </a:p>
        </p:txBody>
      </p:sp>
      <p:sp>
        <p:nvSpPr>
          <p:cNvPr id="19" name="Oval 11">
            <a:extLst>
              <a:ext uri="{FF2B5EF4-FFF2-40B4-BE49-F238E27FC236}">
                <a16:creationId xmlns:a16="http://schemas.microsoft.com/office/drawing/2014/main" id="{100F6A63-5D68-4E18-A1C4-26EBB918D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8023" y="2374434"/>
            <a:ext cx="949572" cy="96024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>
                <a:alpha val="50000"/>
              </a:schemeClr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Marketing</a:t>
            </a:r>
          </a:p>
        </p:txBody>
      </p:sp>
      <p:sp>
        <p:nvSpPr>
          <p:cNvPr id="21" name="Oval 13">
            <a:extLst>
              <a:ext uri="{FF2B5EF4-FFF2-40B4-BE49-F238E27FC236}">
                <a16:creationId xmlns:a16="http://schemas.microsoft.com/office/drawing/2014/main" id="{B76B6F61-39A9-4D71-B74D-BA07048D1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6604" y="4086865"/>
            <a:ext cx="949572" cy="9629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/>
              <a:t>Aging</a:t>
            </a:r>
          </a:p>
        </p:txBody>
      </p:sp>
      <p:sp>
        <p:nvSpPr>
          <p:cNvPr id="20" name="Oval 12">
            <a:extLst>
              <a:ext uri="{FF2B5EF4-FFF2-40B4-BE49-F238E27FC236}">
                <a16:creationId xmlns:a16="http://schemas.microsoft.com/office/drawing/2014/main" id="{1E2C74C1-47E3-425C-8A85-879A712BE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7026" y="2305084"/>
            <a:ext cx="224056" cy="2267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Oval 14">
            <a:extLst>
              <a:ext uri="{FF2B5EF4-FFF2-40B4-BE49-F238E27FC236}">
                <a16:creationId xmlns:a16="http://schemas.microsoft.com/office/drawing/2014/main" id="{3CF4C738-69A6-4A0C-A4C5-B82E08F01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6286" y="5081780"/>
            <a:ext cx="224056" cy="2267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Oval 15">
            <a:extLst>
              <a:ext uri="{FF2B5EF4-FFF2-40B4-BE49-F238E27FC236}">
                <a16:creationId xmlns:a16="http://schemas.microsoft.com/office/drawing/2014/main" id="{D622769A-A562-4840-AA16-7630A2287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567" y="2038350"/>
            <a:ext cx="952240" cy="962909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>
                <a:alpha val="50000"/>
              </a:schemeClr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000" dirty="0"/>
              <a:t>Social</a:t>
            </a:r>
          </a:p>
        </p:txBody>
      </p:sp>
      <p:sp>
        <p:nvSpPr>
          <p:cNvPr id="26" name="Oval 18">
            <a:extLst>
              <a:ext uri="{FF2B5EF4-FFF2-40B4-BE49-F238E27FC236}">
                <a16:creationId xmlns:a16="http://schemas.microsoft.com/office/drawing/2014/main" id="{F147B983-868B-4A11-BC29-000DB9AC7A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106" y="3486713"/>
            <a:ext cx="952240" cy="9629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200" dirty="0"/>
              <a:t>High effect</a:t>
            </a:r>
          </a:p>
        </p:txBody>
      </p:sp>
      <p:sp>
        <p:nvSpPr>
          <p:cNvPr id="27" name="Oval 19">
            <a:extLst>
              <a:ext uri="{FF2B5EF4-FFF2-40B4-BE49-F238E27FC236}">
                <a16:creationId xmlns:a16="http://schemas.microsoft.com/office/drawing/2014/main" id="{3CC558B7-11A5-4E15-85C9-47DEA8865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265" y="4919074"/>
            <a:ext cx="949572" cy="96024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1">
                <a:alpha val="50000"/>
              </a:schemeClr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000" dirty="0"/>
              <a:t>Clients</a:t>
            </a:r>
          </a:p>
        </p:txBody>
      </p:sp>
      <p:sp>
        <p:nvSpPr>
          <p:cNvPr id="15" name="Oval 7">
            <a:extLst>
              <a:ext uri="{FF2B5EF4-FFF2-40B4-BE49-F238E27FC236}">
                <a16:creationId xmlns:a16="http://schemas.microsoft.com/office/drawing/2014/main" id="{5915DB09-FA0A-49A2-8FF4-46CC98D00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1810" y="3135754"/>
            <a:ext cx="1768445" cy="1789784"/>
          </a:xfrm>
          <a:prstGeom prst="ellipse">
            <a:avLst/>
          </a:prstGeom>
          <a:solidFill>
            <a:schemeClr val="accent2">
              <a:alpha val="10000"/>
            </a:schemeClr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20">
            <a:extLst>
              <a:ext uri="{FF2B5EF4-FFF2-40B4-BE49-F238E27FC236}">
                <a16:creationId xmlns:a16="http://schemas.microsoft.com/office/drawing/2014/main" id="{4DB5470E-0743-40F7-BE0B-89C18F8915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2111" y="3093076"/>
            <a:ext cx="1837796" cy="186180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600" b="1" dirty="0"/>
              <a:t>Color</a:t>
            </a:r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7770CAA4-9F9E-4F3C-89A6-0488A4071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1870" y="3378482"/>
            <a:ext cx="1288324" cy="13043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600" b="1" dirty="0"/>
              <a:t>Graphic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EE649C-4C41-4E50-8226-F3F98688222E}"/>
              </a:ext>
            </a:extLst>
          </p:cNvPr>
          <p:cNvGrpSpPr/>
          <p:nvPr/>
        </p:nvGrpSpPr>
        <p:grpSpPr>
          <a:xfrm>
            <a:off x="5523108" y="3922527"/>
            <a:ext cx="1795450" cy="139294"/>
            <a:chOff x="5523108" y="3922527"/>
            <a:chExt cx="1795450" cy="139294"/>
          </a:xfrm>
        </p:grpSpPr>
        <p:sp>
          <p:nvSpPr>
            <p:cNvPr id="24" name="Rectangle 16">
              <a:extLst>
                <a:ext uri="{FF2B5EF4-FFF2-40B4-BE49-F238E27FC236}">
                  <a16:creationId xmlns:a16="http://schemas.microsoft.com/office/drawing/2014/main" id="{15B07A01-E913-4BE3-B53C-2FCC763AC22A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523108" y="3974835"/>
              <a:ext cx="1729898" cy="457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8AC06FB-E7B2-4E46-8ECB-8C5BF7A50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2929" y="3922527"/>
              <a:ext cx="135629" cy="139294"/>
            </a:xfrm>
            <a:custGeom>
              <a:avLst/>
              <a:gdLst>
                <a:gd name="T0" fmla="*/ 0 w 167"/>
                <a:gd name="T1" fmla="*/ 83 h 166"/>
                <a:gd name="T2" fmla="*/ 83 w 167"/>
                <a:gd name="T3" fmla="*/ 0 h 166"/>
                <a:gd name="T4" fmla="*/ 167 w 167"/>
                <a:gd name="T5" fmla="*/ 83 h 166"/>
                <a:gd name="T6" fmla="*/ 83 w 167"/>
                <a:gd name="T7" fmla="*/ 166 h 166"/>
                <a:gd name="T8" fmla="*/ 0 w 167"/>
                <a:gd name="T9" fmla="*/ 8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66">
                  <a:moveTo>
                    <a:pt x="0" y="83"/>
                  </a:moveTo>
                  <a:lnTo>
                    <a:pt x="83" y="0"/>
                  </a:lnTo>
                  <a:lnTo>
                    <a:pt x="167" y="83"/>
                  </a:lnTo>
                  <a:lnTo>
                    <a:pt x="83" y="166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1BAA83C3-1116-46F5-9581-3A9D58518A51}"/>
              </a:ext>
            </a:extLst>
          </p:cNvPr>
          <p:cNvSpPr txBox="1"/>
          <p:nvPr/>
        </p:nvSpPr>
        <p:spPr>
          <a:xfrm>
            <a:off x="5519440" y="3601983"/>
            <a:ext cx="1768444" cy="2092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Construction Wisdom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21CCE8-F4F7-4E41-B14D-40A7B49D4058}"/>
              </a:ext>
            </a:extLst>
          </p:cNvPr>
          <p:cNvSpPr txBox="1"/>
          <p:nvPr/>
        </p:nvSpPr>
        <p:spPr>
          <a:xfrm>
            <a:off x="5519440" y="4172406"/>
            <a:ext cx="1768444" cy="2092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Formed product brand</a:t>
            </a:r>
          </a:p>
        </p:txBody>
      </p:sp>
    </p:spTree>
    <p:extLst>
      <p:ext uri="{BB962C8B-B14F-4D97-AF65-F5344CB8AC3E}">
        <p14:creationId xmlns:p14="http://schemas.microsoft.com/office/powerpoint/2010/main" val="256445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1" presetClass="entr" presetSubtype="1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0" grpId="0" animBg="1"/>
      <p:bldP spid="22" grpId="0" animBg="1"/>
      <p:bldP spid="23" grpId="0" animBg="1"/>
      <p:bldP spid="26" grpId="0" animBg="1"/>
      <p:bldP spid="27" grpId="0" animBg="1"/>
      <p:bldP spid="15" grpId="0" animBg="1"/>
      <p:bldP spid="28" grpId="0" animBg="1"/>
      <p:bldP spid="29" grpId="0" animBg="1"/>
      <p:bldP spid="31" grpId="0"/>
      <p:bldP spid="3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B33AD7-C176-4688-A940-CCB3033E7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8C2E05F-5B8E-40AA-8DCB-980472D92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605" y="1420255"/>
            <a:ext cx="3115972" cy="272021"/>
          </a:xfrm>
        </p:spPr>
        <p:txBody>
          <a:bodyPr/>
          <a:lstStyle/>
          <a:p>
            <a:r>
              <a:rPr lang="en-US" dirty="0"/>
              <a:t>Rationality thought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BF322B-E224-4555-9946-CD4C85AA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32</a:t>
            </a:fld>
            <a:endParaRPr lang="en-US"/>
          </a:p>
        </p:txBody>
      </p:sp>
      <p:sp>
        <p:nvSpPr>
          <p:cNvPr id="49" name="Freeform 27">
            <a:extLst>
              <a:ext uri="{FF2B5EF4-FFF2-40B4-BE49-F238E27FC236}">
                <a16:creationId xmlns:a16="http://schemas.microsoft.com/office/drawing/2014/main" id="{F9A3B533-7007-412D-988D-40B488D6657B}"/>
              </a:ext>
            </a:extLst>
          </p:cNvPr>
          <p:cNvSpPr>
            <a:spLocks noEditPoints="1"/>
          </p:cNvSpPr>
          <p:nvPr/>
        </p:nvSpPr>
        <p:spPr bwMode="auto">
          <a:xfrm>
            <a:off x="2813050" y="2594707"/>
            <a:ext cx="661988" cy="303213"/>
          </a:xfrm>
          <a:custGeom>
            <a:avLst/>
            <a:gdLst>
              <a:gd name="T0" fmla="*/ 0 w 2622"/>
              <a:gd name="T1" fmla="*/ 460 h 1188"/>
              <a:gd name="T2" fmla="*/ 2622 w 2622"/>
              <a:gd name="T3" fmla="*/ 460 h 1188"/>
              <a:gd name="T4" fmla="*/ 2167 w 2622"/>
              <a:gd name="T5" fmla="*/ 0 h 1188"/>
              <a:gd name="T6" fmla="*/ 0 w 2622"/>
              <a:gd name="T7" fmla="*/ 728 h 1188"/>
              <a:gd name="T8" fmla="*/ 2622 w 2622"/>
              <a:gd name="T9" fmla="*/ 728 h 1188"/>
              <a:gd name="T10" fmla="*/ 2167 w 2622"/>
              <a:gd name="T11" fmla="*/ 1188 h 1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22" h="1188">
                <a:moveTo>
                  <a:pt x="0" y="460"/>
                </a:moveTo>
                <a:lnTo>
                  <a:pt x="2622" y="460"/>
                </a:lnTo>
                <a:lnTo>
                  <a:pt x="2167" y="0"/>
                </a:lnTo>
                <a:moveTo>
                  <a:pt x="0" y="728"/>
                </a:moveTo>
                <a:lnTo>
                  <a:pt x="2622" y="728"/>
                </a:lnTo>
                <a:lnTo>
                  <a:pt x="2167" y="1188"/>
                </a:lnTo>
              </a:path>
            </a:pathLst>
          </a:custGeom>
          <a:noFill/>
          <a:ln w="12700" cap="rnd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28">
            <a:extLst>
              <a:ext uri="{FF2B5EF4-FFF2-40B4-BE49-F238E27FC236}">
                <a16:creationId xmlns:a16="http://schemas.microsoft.com/office/drawing/2014/main" id="{D6AFC9B7-19FE-4A49-A87D-64C4E5D13F2F}"/>
              </a:ext>
            </a:extLst>
          </p:cNvPr>
          <p:cNvSpPr>
            <a:spLocks noEditPoints="1"/>
          </p:cNvSpPr>
          <p:nvPr/>
        </p:nvSpPr>
        <p:spPr bwMode="auto">
          <a:xfrm>
            <a:off x="5765800" y="2594707"/>
            <a:ext cx="661988" cy="303213"/>
          </a:xfrm>
          <a:custGeom>
            <a:avLst/>
            <a:gdLst>
              <a:gd name="T0" fmla="*/ 0 w 2622"/>
              <a:gd name="T1" fmla="*/ 460 h 1188"/>
              <a:gd name="T2" fmla="*/ 2622 w 2622"/>
              <a:gd name="T3" fmla="*/ 460 h 1188"/>
              <a:gd name="T4" fmla="*/ 2167 w 2622"/>
              <a:gd name="T5" fmla="*/ 0 h 1188"/>
              <a:gd name="T6" fmla="*/ 0 w 2622"/>
              <a:gd name="T7" fmla="*/ 728 h 1188"/>
              <a:gd name="T8" fmla="*/ 2622 w 2622"/>
              <a:gd name="T9" fmla="*/ 728 h 1188"/>
              <a:gd name="T10" fmla="*/ 2167 w 2622"/>
              <a:gd name="T11" fmla="*/ 1188 h 1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22" h="1188">
                <a:moveTo>
                  <a:pt x="0" y="460"/>
                </a:moveTo>
                <a:lnTo>
                  <a:pt x="2622" y="460"/>
                </a:lnTo>
                <a:lnTo>
                  <a:pt x="2167" y="0"/>
                </a:lnTo>
                <a:moveTo>
                  <a:pt x="0" y="728"/>
                </a:moveTo>
                <a:lnTo>
                  <a:pt x="2622" y="728"/>
                </a:lnTo>
                <a:lnTo>
                  <a:pt x="2167" y="1188"/>
                </a:lnTo>
              </a:path>
            </a:pathLst>
          </a:custGeom>
          <a:noFill/>
          <a:ln w="12700" cap="rnd">
            <a:solidFill>
              <a:schemeClr val="accent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29">
            <a:extLst>
              <a:ext uri="{FF2B5EF4-FFF2-40B4-BE49-F238E27FC236}">
                <a16:creationId xmlns:a16="http://schemas.microsoft.com/office/drawing/2014/main" id="{6E2927C6-C495-407B-B03F-82BD5CD52E3E}"/>
              </a:ext>
            </a:extLst>
          </p:cNvPr>
          <p:cNvSpPr>
            <a:spLocks noEditPoints="1"/>
          </p:cNvSpPr>
          <p:nvPr/>
        </p:nvSpPr>
        <p:spPr bwMode="auto">
          <a:xfrm>
            <a:off x="8716963" y="2594707"/>
            <a:ext cx="663575" cy="303213"/>
          </a:xfrm>
          <a:custGeom>
            <a:avLst/>
            <a:gdLst>
              <a:gd name="T0" fmla="*/ 0 w 2622"/>
              <a:gd name="T1" fmla="*/ 460 h 1188"/>
              <a:gd name="T2" fmla="*/ 2622 w 2622"/>
              <a:gd name="T3" fmla="*/ 460 h 1188"/>
              <a:gd name="T4" fmla="*/ 2167 w 2622"/>
              <a:gd name="T5" fmla="*/ 0 h 1188"/>
              <a:gd name="T6" fmla="*/ 0 w 2622"/>
              <a:gd name="T7" fmla="*/ 728 h 1188"/>
              <a:gd name="T8" fmla="*/ 2622 w 2622"/>
              <a:gd name="T9" fmla="*/ 728 h 1188"/>
              <a:gd name="T10" fmla="*/ 2167 w 2622"/>
              <a:gd name="T11" fmla="*/ 1188 h 1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22" h="1188">
                <a:moveTo>
                  <a:pt x="0" y="460"/>
                </a:moveTo>
                <a:lnTo>
                  <a:pt x="2622" y="460"/>
                </a:lnTo>
                <a:lnTo>
                  <a:pt x="2167" y="0"/>
                </a:lnTo>
                <a:moveTo>
                  <a:pt x="0" y="728"/>
                </a:moveTo>
                <a:lnTo>
                  <a:pt x="2622" y="728"/>
                </a:lnTo>
                <a:lnTo>
                  <a:pt x="2167" y="1188"/>
                </a:lnTo>
              </a:path>
            </a:pathLst>
          </a:custGeom>
          <a:noFill/>
          <a:ln w="12700" cap="rnd">
            <a:solidFill>
              <a:schemeClr val="accent4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33">
            <a:extLst>
              <a:ext uri="{FF2B5EF4-FFF2-40B4-BE49-F238E27FC236}">
                <a16:creationId xmlns:a16="http://schemas.microsoft.com/office/drawing/2014/main" id="{C734B89D-E1EA-4D3C-98FB-D1FFF1006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625" y="2751870"/>
            <a:ext cx="1714500" cy="1731963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>
            <a:solidFill>
              <a:schemeClr val="accent1"/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Contend demand</a:t>
            </a:r>
          </a:p>
        </p:txBody>
      </p:sp>
      <p:sp>
        <p:nvSpPr>
          <p:cNvPr id="56" name="Oval 34">
            <a:extLst>
              <a:ext uri="{FF2B5EF4-FFF2-40B4-BE49-F238E27FC236}">
                <a16:creationId xmlns:a16="http://schemas.microsoft.com/office/drawing/2014/main" id="{1EB81EE3-0775-4222-92C7-601DB2AB50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6350" y="2356582"/>
            <a:ext cx="782638" cy="790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200" dirty="0"/>
              <a:t>Stage 01</a:t>
            </a:r>
          </a:p>
        </p:txBody>
      </p:sp>
      <p:sp>
        <p:nvSpPr>
          <p:cNvPr id="58" name="Oval 36">
            <a:extLst>
              <a:ext uri="{FF2B5EF4-FFF2-40B4-BE49-F238E27FC236}">
                <a16:creationId xmlns:a16="http://schemas.microsoft.com/office/drawing/2014/main" id="{2F5723B2-5FFC-457D-A9BA-7A102EFE4A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2375" y="2751870"/>
            <a:ext cx="1714500" cy="1731963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>
            <a:solidFill>
              <a:schemeClr val="accent2"/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Clothes and cloth</a:t>
            </a:r>
          </a:p>
        </p:txBody>
      </p:sp>
      <p:sp>
        <p:nvSpPr>
          <p:cNvPr id="59" name="Oval 37">
            <a:extLst>
              <a:ext uri="{FF2B5EF4-FFF2-40B4-BE49-F238E27FC236}">
                <a16:creationId xmlns:a16="http://schemas.microsoft.com/office/drawing/2014/main" id="{D5A3E558-7983-4416-A146-31CA76269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9100" y="2356582"/>
            <a:ext cx="782638" cy="7905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200" dirty="0"/>
              <a:t>Stage 02</a:t>
            </a:r>
          </a:p>
        </p:txBody>
      </p:sp>
      <p:sp>
        <p:nvSpPr>
          <p:cNvPr id="61" name="Oval 39">
            <a:extLst>
              <a:ext uri="{FF2B5EF4-FFF2-40B4-BE49-F238E27FC236}">
                <a16:creationId xmlns:a16="http://schemas.microsoft.com/office/drawing/2014/main" id="{570F07FE-AA71-442C-9F1B-F238740F7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5125" y="2751870"/>
            <a:ext cx="1714500" cy="1731963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12700">
            <a:solidFill>
              <a:schemeClr val="accent3"/>
            </a:solidFill>
            <a:prstDash val="sysDash"/>
          </a:ln>
        </p:spPr>
        <p:txBody>
          <a:bodyPr vert="horz" wrap="square" lIns="0" tIns="18288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Improve the number of product</a:t>
            </a:r>
          </a:p>
        </p:txBody>
      </p:sp>
      <p:sp>
        <p:nvSpPr>
          <p:cNvPr id="62" name="Oval 40">
            <a:extLst>
              <a:ext uri="{FF2B5EF4-FFF2-40B4-BE49-F238E27FC236}">
                <a16:creationId xmlns:a16="http://schemas.microsoft.com/office/drawing/2014/main" id="{F3554D02-5F2D-41FC-8973-1CDC30B02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0263" y="2356582"/>
            <a:ext cx="784225" cy="7905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200" dirty="0"/>
              <a:t>Stage 03</a:t>
            </a:r>
          </a:p>
        </p:txBody>
      </p:sp>
      <p:sp>
        <p:nvSpPr>
          <p:cNvPr id="64" name="Oval 42">
            <a:extLst>
              <a:ext uri="{FF2B5EF4-FFF2-40B4-BE49-F238E27FC236}">
                <a16:creationId xmlns:a16="http://schemas.microsoft.com/office/drawing/2014/main" id="{DA752C13-2C58-49DF-857D-FC7B1AF24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7875" y="2751870"/>
            <a:ext cx="1714500" cy="1731963"/>
          </a:xfrm>
          <a:prstGeom prst="ellipse">
            <a:avLst/>
          </a:prstGeom>
          <a:solidFill>
            <a:schemeClr val="accent4">
              <a:alpha val="20000"/>
            </a:schemeClr>
          </a:solidFill>
          <a:ln w="12700">
            <a:solidFill>
              <a:schemeClr val="accent4"/>
            </a:solidFill>
            <a:prstDash val="sysDash"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400" dirty="0"/>
              <a:t>Interface vision</a:t>
            </a:r>
          </a:p>
        </p:txBody>
      </p:sp>
      <p:sp>
        <p:nvSpPr>
          <p:cNvPr id="65" name="Oval 43">
            <a:extLst>
              <a:ext uri="{FF2B5EF4-FFF2-40B4-BE49-F238E27FC236}">
                <a16:creationId xmlns:a16="http://schemas.microsoft.com/office/drawing/2014/main" id="{C3DE5DA7-8D09-400A-9F3C-EB18EF9ABA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33013" y="2356582"/>
            <a:ext cx="782638" cy="7905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r>
              <a:rPr lang="en-US" sz="1200" dirty="0"/>
              <a:t>Stage 04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0CB9C28-EF0E-45A2-A34F-64C2DF55FE2D}"/>
              </a:ext>
            </a:extLst>
          </p:cNvPr>
          <p:cNvGrpSpPr/>
          <p:nvPr/>
        </p:nvGrpSpPr>
        <p:grpSpPr>
          <a:xfrm>
            <a:off x="1609725" y="4425095"/>
            <a:ext cx="8967788" cy="503238"/>
            <a:chOff x="1609725" y="4425095"/>
            <a:chExt cx="8967788" cy="50323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22E0062-E987-48DE-8F01-84F692DFAE60}"/>
                </a:ext>
              </a:extLst>
            </p:cNvPr>
            <p:cNvGrpSpPr/>
            <p:nvPr/>
          </p:nvGrpSpPr>
          <p:grpSpPr>
            <a:xfrm>
              <a:off x="1609725" y="4425095"/>
              <a:ext cx="6019800" cy="503238"/>
              <a:chOff x="1609725" y="4425095"/>
              <a:chExt cx="6019800" cy="503238"/>
            </a:xfrm>
          </p:grpSpPr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7CCD62F3-0898-405D-A004-8B3F0B029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" y="4483832"/>
                <a:ext cx="5905500" cy="444500"/>
              </a:xfrm>
              <a:custGeom>
                <a:avLst/>
                <a:gdLst>
                  <a:gd name="T0" fmla="*/ 23384 w 23384"/>
                  <a:gd name="T1" fmla="*/ 0 h 1743"/>
                  <a:gd name="T2" fmla="*/ 23384 w 23384"/>
                  <a:gd name="T3" fmla="*/ 871 h 1743"/>
                  <a:gd name="T4" fmla="*/ 22512 w 23384"/>
                  <a:gd name="T5" fmla="*/ 1743 h 1743"/>
                  <a:gd name="T6" fmla="*/ 871 w 23384"/>
                  <a:gd name="T7" fmla="*/ 1743 h 1743"/>
                  <a:gd name="T8" fmla="*/ 0 w 23384"/>
                  <a:gd name="T9" fmla="*/ 871 h 1743"/>
                  <a:gd name="T10" fmla="*/ 0 w 23384"/>
                  <a:gd name="T11" fmla="*/ 0 h 1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384" h="1743">
                    <a:moveTo>
                      <a:pt x="23384" y="0"/>
                    </a:moveTo>
                    <a:lnTo>
                      <a:pt x="23384" y="871"/>
                    </a:lnTo>
                    <a:cubicBezTo>
                      <a:pt x="23384" y="1351"/>
                      <a:pt x="22992" y="1743"/>
                      <a:pt x="22512" y="1743"/>
                    </a:cubicBezTo>
                    <a:lnTo>
                      <a:pt x="871" y="1743"/>
                    </a:lnTo>
                    <a:cubicBezTo>
                      <a:pt x="392" y="1743"/>
                      <a:pt x="0" y="1351"/>
                      <a:pt x="0" y="871"/>
                    </a:cubicBezTo>
                    <a:lnTo>
                      <a:pt x="0" y="0"/>
                    </a:lnTo>
                  </a:path>
                </a:pathLst>
              </a:custGeom>
              <a:noFill/>
              <a:ln w="12700" cap="rnd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5400000" scaled="1"/>
                </a:gra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Line 31">
                <a:extLst>
                  <a:ext uri="{FF2B5EF4-FFF2-40B4-BE49-F238E27FC236}">
                    <a16:creationId xmlns:a16="http://schemas.microsoft.com/office/drawing/2014/main" id="{344920E2-B5D5-47CF-8F56-EC1C5892DD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619625" y="4513995"/>
                <a:ext cx="0" cy="414338"/>
              </a:xfrm>
              <a:prstGeom prst="line">
                <a:avLst/>
              </a:pr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Oval 35">
                <a:extLst>
                  <a:ext uri="{FF2B5EF4-FFF2-40B4-BE49-F238E27FC236}">
                    <a16:creationId xmlns:a16="http://schemas.microsoft.com/office/drawing/2014/main" id="{218AD238-285A-45BA-9691-45DA57BB54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9725" y="4425095"/>
                <a:ext cx="114300" cy="115888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solidFill>
                  <a:srgbClr val="FEFEF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Oval 38">
                <a:extLst>
                  <a:ext uri="{FF2B5EF4-FFF2-40B4-BE49-F238E27FC236}">
                    <a16:creationId xmlns:a16="http://schemas.microsoft.com/office/drawing/2014/main" id="{9B6E6085-AE2B-46C2-AEC4-1F149417A6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2475" y="4425095"/>
                <a:ext cx="114300" cy="115888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solidFill>
                  <a:srgbClr val="FEFEF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Oval 41">
                <a:extLst>
                  <a:ext uri="{FF2B5EF4-FFF2-40B4-BE49-F238E27FC236}">
                    <a16:creationId xmlns:a16="http://schemas.microsoft.com/office/drawing/2014/main" id="{C048683F-2D43-42D5-B330-DFFE35B2E2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15225" y="4425095"/>
                <a:ext cx="114300" cy="115888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solidFill>
                  <a:srgbClr val="FEFEF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36CD873-6F1C-462C-8B56-F15BB072BD05}"/>
                </a:ext>
              </a:extLst>
            </p:cNvPr>
            <p:cNvGrpSpPr/>
            <p:nvPr/>
          </p:nvGrpSpPr>
          <p:grpSpPr>
            <a:xfrm>
              <a:off x="10461625" y="4425095"/>
              <a:ext cx="115888" cy="503238"/>
              <a:chOff x="10461625" y="4425095"/>
              <a:chExt cx="115888" cy="503238"/>
            </a:xfrm>
          </p:grpSpPr>
          <p:sp>
            <p:nvSpPr>
              <p:cNvPr id="54" name="Line 32">
                <a:extLst>
                  <a:ext uri="{FF2B5EF4-FFF2-40B4-BE49-F238E27FC236}">
                    <a16:creationId xmlns:a16="http://schemas.microsoft.com/office/drawing/2014/main" id="{D1A5C083-5AE4-4C77-B9D2-F8ACDCA7D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0520363" y="4513995"/>
                <a:ext cx="0" cy="414338"/>
              </a:xfrm>
              <a:prstGeom prst="line">
                <a:avLst/>
              </a:prstGeom>
              <a:noFill/>
              <a:ln w="12700" cap="flat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Oval 44">
                <a:extLst>
                  <a:ext uri="{FF2B5EF4-FFF2-40B4-BE49-F238E27FC236}">
                    <a16:creationId xmlns:a16="http://schemas.microsoft.com/office/drawing/2014/main" id="{2198E9B2-97E2-460B-8731-BC3F96B1F4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61625" y="4425095"/>
                <a:ext cx="115888" cy="115888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solidFill>
                  <a:srgbClr val="FEFEFE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32567DED-F3C6-494E-AE5F-2E839BE87C78}"/>
              </a:ext>
            </a:extLst>
          </p:cNvPr>
          <p:cNvSpPr/>
          <p:nvPr/>
        </p:nvSpPr>
        <p:spPr>
          <a:xfrm>
            <a:off x="3676097" y="5117067"/>
            <a:ext cx="18870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Prototype grace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1E5B505-1D0D-4D58-827E-91DD468DDBDE}"/>
              </a:ext>
            </a:extLst>
          </p:cNvPr>
          <p:cNvSpPr/>
          <p:nvPr/>
        </p:nvSpPr>
        <p:spPr>
          <a:xfrm>
            <a:off x="9606498" y="5117067"/>
            <a:ext cx="18261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Makoto </a:t>
            </a:r>
            <a:r>
              <a:rPr lang="en-US" sz="1600" b="1" dirty="0" err="1"/>
              <a:t>Takaho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30316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6" presetClass="entr" presetSubtype="3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1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32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32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5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32" fill="hold" grpId="0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1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5" grpId="0" animBg="1"/>
      <p:bldP spid="56" grpId="0" animBg="1"/>
      <p:bldP spid="58" grpId="0" animBg="1"/>
      <p:bldP spid="59" grpId="0" animBg="1"/>
      <p:bldP spid="61" grpId="0" animBg="1"/>
      <p:bldP spid="62" grpId="0" animBg="1"/>
      <p:bldP spid="64" grpId="0" animBg="1"/>
      <p:bldP spid="65" grpId="0" animBg="1"/>
      <p:bldP spid="67" grpId="0"/>
      <p:bldP spid="6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A2FA8C-AFC8-4810-9B8C-637353B7F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Vizual</a:t>
            </a:r>
            <a:r>
              <a:rPr lang="en-US" dirty="0"/>
              <a:t> analyzation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164F2C5-5F2D-4415-85A6-77131E43C3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Market size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D7E0D1-2F5E-4BBC-9E8B-EDAE6B94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33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C6F161B-2E82-461C-A4A3-DD1BF4F1A578}"/>
              </a:ext>
            </a:extLst>
          </p:cNvPr>
          <p:cNvSpPr>
            <a:spLocks/>
          </p:cNvSpPr>
          <p:nvPr/>
        </p:nvSpPr>
        <p:spPr bwMode="auto">
          <a:xfrm>
            <a:off x="812800" y="3472684"/>
            <a:ext cx="1865313" cy="947738"/>
          </a:xfrm>
          <a:custGeom>
            <a:avLst/>
            <a:gdLst>
              <a:gd name="T0" fmla="*/ 3526 w 7051"/>
              <a:gd name="T1" fmla="*/ 0 h 3526"/>
              <a:gd name="T2" fmla="*/ 7051 w 7051"/>
              <a:gd name="T3" fmla="*/ 3526 h 3526"/>
              <a:gd name="T4" fmla="*/ 0 w 7051"/>
              <a:gd name="T5" fmla="*/ 3526 h 3526"/>
              <a:gd name="T6" fmla="*/ 3526 w 7051"/>
              <a:gd name="T7" fmla="*/ 0 h 3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51" h="3526">
                <a:moveTo>
                  <a:pt x="3526" y="0"/>
                </a:moveTo>
                <a:cubicBezTo>
                  <a:pt x="5473" y="0"/>
                  <a:pt x="7051" y="1578"/>
                  <a:pt x="7051" y="3526"/>
                </a:cubicBezTo>
                <a:lnTo>
                  <a:pt x="0" y="3526"/>
                </a:lnTo>
                <a:cubicBezTo>
                  <a:pt x="0" y="1578"/>
                  <a:pt x="1578" y="0"/>
                  <a:pt x="3526" y="0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4D21495B-8F39-4875-A335-B0194BDA3548}"/>
              </a:ext>
            </a:extLst>
          </p:cNvPr>
          <p:cNvSpPr>
            <a:spLocks/>
          </p:cNvSpPr>
          <p:nvPr/>
        </p:nvSpPr>
        <p:spPr bwMode="auto">
          <a:xfrm>
            <a:off x="938213" y="3601271"/>
            <a:ext cx="1614488" cy="819150"/>
          </a:xfrm>
          <a:custGeom>
            <a:avLst/>
            <a:gdLst>
              <a:gd name="T0" fmla="*/ 3049 w 6097"/>
              <a:gd name="T1" fmla="*/ 0 h 3049"/>
              <a:gd name="T2" fmla="*/ 6097 w 6097"/>
              <a:gd name="T3" fmla="*/ 3049 h 3049"/>
              <a:gd name="T4" fmla="*/ 0 w 6097"/>
              <a:gd name="T5" fmla="*/ 3049 h 3049"/>
              <a:gd name="T6" fmla="*/ 3049 w 6097"/>
              <a:gd name="T7" fmla="*/ 0 h 3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97" h="3049">
                <a:moveTo>
                  <a:pt x="3049" y="0"/>
                </a:moveTo>
                <a:cubicBezTo>
                  <a:pt x="4732" y="0"/>
                  <a:pt x="6097" y="1365"/>
                  <a:pt x="6097" y="3049"/>
                </a:cubicBezTo>
                <a:lnTo>
                  <a:pt x="0" y="3049"/>
                </a:lnTo>
                <a:cubicBezTo>
                  <a:pt x="0" y="1365"/>
                  <a:pt x="1365" y="0"/>
                  <a:pt x="3049" y="0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45BF81B2-41F8-4EBC-BE08-753EEA0D3C10}"/>
              </a:ext>
            </a:extLst>
          </p:cNvPr>
          <p:cNvSpPr>
            <a:spLocks/>
          </p:cNvSpPr>
          <p:nvPr/>
        </p:nvSpPr>
        <p:spPr bwMode="auto">
          <a:xfrm>
            <a:off x="1065213" y="3729859"/>
            <a:ext cx="1360488" cy="690563"/>
          </a:xfrm>
          <a:custGeom>
            <a:avLst/>
            <a:gdLst>
              <a:gd name="T0" fmla="*/ 2572 w 5143"/>
              <a:gd name="T1" fmla="*/ 0 h 2572"/>
              <a:gd name="T2" fmla="*/ 5143 w 5143"/>
              <a:gd name="T3" fmla="*/ 2572 h 2572"/>
              <a:gd name="T4" fmla="*/ 0 w 5143"/>
              <a:gd name="T5" fmla="*/ 2572 h 2572"/>
              <a:gd name="T6" fmla="*/ 2572 w 5143"/>
              <a:gd name="T7" fmla="*/ 0 h 2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43" h="2572">
                <a:moveTo>
                  <a:pt x="2572" y="0"/>
                </a:moveTo>
                <a:cubicBezTo>
                  <a:pt x="3992" y="0"/>
                  <a:pt x="5143" y="1151"/>
                  <a:pt x="5143" y="2572"/>
                </a:cubicBezTo>
                <a:lnTo>
                  <a:pt x="0" y="2572"/>
                </a:lnTo>
                <a:cubicBezTo>
                  <a:pt x="0" y="1151"/>
                  <a:pt x="1152" y="0"/>
                  <a:pt x="2572" y="0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7CFFF135-B009-42DA-BA0F-5661E5190C74}"/>
              </a:ext>
            </a:extLst>
          </p:cNvPr>
          <p:cNvSpPr>
            <a:spLocks/>
          </p:cNvSpPr>
          <p:nvPr/>
        </p:nvSpPr>
        <p:spPr bwMode="auto">
          <a:xfrm>
            <a:off x="1192213" y="3856859"/>
            <a:ext cx="1108075" cy="563563"/>
          </a:xfrm>
          <a:custGeom>
            <a:avLst/>
            <a:gdLst>
              <a:gd name="T0" fmla="*/ 2094 w 4188"/>
              <a:gd name="T1" fmla="*/ 0 h 2094"/>
              <a:gd name="T2" fmla="*/ 4188 w 4188"/>
              <a:gd name="T3" fmla="*/ 2094 h 2094"/>
              <a:gd name="T4" fmla="*/ 0 w 4188"/>
              <a:gd name="T5" fmla="*/ 2094 h 2094"/>
              <a:gd name="T6" fmla="*/ 2094 w 4188"/>
              <a:gd name="T7" fmla="*/ 0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88" h="2094">
                <a:moveTo>
                  <a:pt x="2094" y="0"/>
                </a:moveTo>
                <a:cubicBezTo>
                  <a:pt x="3250" y="0"/>
                  <a:pt x="4188" y="937"/>
                  <a:pt x="4188" y="2094"/>
                </a:cubicBezTo>
                <a:lnTo>
                  <a:pt x="0" y="2094"/>
                </a:lnTo>
                <a:cubicBezTo>
                  <a:pt x="0" y="937"/>
                  <a:pt x="937" y="0"/>
                  <a:pt x="2094" y="0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C7B18A95-F56C-400B-A68A-0D49C935F089}"/>
              </a:ext>
            </a:extLst>
          </p:cNvPr>
          <p:cNvSpPr>
            <a:spLocks/>
          </p:cNvSpPr>
          <p:nvPr/>
        </p:nvSpPr>
        <p:spPr bwMode="auto">
          <a:xfrm>
            <a:off x="1317625" y="3985446"/>
            <a:ext cx="855663" cy="434975"/>
          </a:xfrm>
          <a:custGeom>
            <a:avLst/>
            <a:gdLst>
              <a:gd name="T0" fmla="*/ 1617 w 3233"/>
              <a:gd name="T1" fmla="*/ 0 h 1617"/>
              <a:gd name="T2" fmla="*/ 3233 w 3233"/>
              <a:gd name="T3" fmla="*/ 1617 h 1617"/>
              <a:gd name="T4" fmla="*/ 0 w 3233"/>
              <a:gd name="T5" fmla="*/ 1617 h 1617"/>
              <a:gd name="T6" fmla="*/ 1617 w 3233"/>
              <a:gd name="T7" fmla="*/ 0 h 1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3" h="1617">
                <a:moveTo>
                  <a:pt x="1617" y="0"/>
                </a:moveTo>
                <a:cubicBezTo>
                  <a:pt x="2509" y="0"/>
                  <a:pt x="3233" y="724"/>
                  <a:pt x="3233" y="1617"/>
                </a:cubicBezTo>
                <a:lnTo>
                  <a:pt x="0" y="1617"/>
                </a:lnTo>
                <a:cubicBezTo>
                  <a:pt x="0" y="724"/>
                  <a:pt x="724" y="0"/>
                  <a:pt x="1617" y="0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635973C5-8BEB-4F1F-AE21-D225FE053B28}"/>
              </a:ext>
            </a:extLst>
          </p:cNvPr>
          <p:cNvSpPr>
            <a:spLocks/>
          </p:cNvSpPr>
          <p:nvPr/>
        </p:nvSpPr>
        <p:spPr bwMode="auto">
          <a:xfrm>
            <a:off x="1444625" y="4114034"/>
            <a:ext cx="601663" cy="376238"/>
          </a:xfrm>
          <a:custGeom>
            <a:avLst/>
            <a:gdLst>
              <a:gd name="T0" fmla="*/ 1140 w 2279"/>
              <a:gd name="T1" fmla="*/ 0 h 1398"/>
              <a:gd name="T2" fmla="*/ 2279 w 2279"/>
              <a:gd name="T3" fmla="*/ 1140 h 1398"/>
              <a:gd name="T4" fmla="*/ 1398 w 2279"/>
              <a:gd name="T5" fmla="*/ 1140 h 1398"/>
              <a:gd name="T6" fmla="*/ 1140 w 2279"/>
              <a:gd name="T7" fmla="*/ 1398 h 1398"/>
              <a:gd name="T8" fmla="*/ 881 w 2279"/>
              <a:gd name="T9" fmla="*/ 1140 h 1398"/>
              <a:gd name="T10" fmla="*/ 0 w 2279"/>
              <a:gd name="T11" fmla="*/ 1140 h 1398"/>
              <a:gd name="T12" fmla="*/ 1140 w 2279"/>
              <a:gd name="T13" fmla="*/ 0 h 1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79" h="1398">
                <a:moveTo>
                  <a:pt x="1140" y="0"/>
                </a:moveTo>
                <a:cubicBezTo>
                  <a:pt x="1769" y="0"/>
                  <a:pt x="2279" y="510"/>
                  <a:pt x="2279" y="1140"/>
                </a:cubicBezTo>
                <a:lnTo>
                  <a:pt x="1398" y="1140"/>
                </a:lnTo>
                <a:lnTo>
                  <a:pt x="1140" y="1398"/>
                </a:lnTo>
                <a:lnTo>
                  <a:pt x="881" y="1140"/>
                </a:lnTo>
                <a:lnTo>
                  <a:pt x="0" y="1140"/>
                </a:lnTo>
                <a:cubicBezTo>
                  <a:pt x="0" y="510"/>
                  <a:pt x="510" y="0"/>
                  <a:pt x="1140" y="0"/>
                </a:cubicBez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BB48B2F-0650-42D8-A97D-F93BD87F06A7}"/>
              </a:ext>
            </a:extLst>
          </p:cNvPr>
          <p:cNvSpPr>
            <a:spLocks/>
          </p:cNvSpPr>
          <p:nvPr/>
        </p:nvSpPr>
        <p:spPr bwMode="auto">
          <a:xfrm>
            <a:off x="4146032" y="3215509"/>
            <a:ext cx="2371725" cy="1204913"/>
          </a:xfrm>
          <a:custGeom>
            <a:avLst/>
            <a:gdLst>
              <a:gd name="T0" fmla="*/ 4480 w 8961"/>
              <a:gd name="T1" fmla="*/ 0 h 4481"/>
              <a:gd name="T2" fmla="*/ 8961 w 8961"/>
              <a:gd name="T3" fmla="*/ 4481 h 4481"/>
              <a:gd name="T4" fmla="*/ 0 w 8961"/>
              <a:gd name="T5" fmla="*/ 4481 h 4481"/>
              <a:gd name="T6" fmla="*/ 4480 w 8961"/>
              <a:gd name="T7" fmla="*/ 0 h 44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61" h="4481">
                <a:moveTo>
                  <a:pt x="4480" y="0"/>
                </a:moveTo>
                <a:cubicBezTo>
                  <a:pt x="6955" y="0"/>
                  <a:pt x="8961" y="2006"/>
                  <a:pt x="8961" y="4481"/>
                </a:cubicBezTo>
                <a:lnTo>
                  <a:pt x="0" y="4481"/>
                </a:lnTo>
                <a:cubicBezTo>
                  <a:pt x="0" y="2006"/>
                  <a:pt x="2006" y="0"/>
                  <a:pt x="4480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1785652-5F26-4122-828B-A0DB361B4AED}"/>
              </a:ext>
            </a:extLst>
          </p:cNvPr>
          <p:cNvSpPr>
            <a:spLocks/>
          </p:cNvSpPr>
          <p:nvPr/>
        </p:nvSpPr>
        <p:spPr bwMode="auto">
          <a:xfrm>
            <a:off x="4273032" y="3344096"/>
            <a:ext cx="2117725" cy="1076325"/>
          </a:xfrm>
          <a:custGeom>
            <a:avLst/>
            <a:gdLst>
              <a:gd name="T0" fmla="*/ 4002 w 8005"/>
              <a:gd name="T1" fmla="*/ 0 h 4003"/>
              <a:gd name="T2" fmla="*/ 8005 w 8005"/>
              <a:gd name="T3" fmla="*/ 4003 h 4003"/>
              <a:gd name="T4" fmla="*/ 0 w 8005"/>
              <a:gd name="T5" fmla="*/ 4003 h 4003"/>
              <a:gd name="T6" fmla="*/ 4002 w 8005"/>
              <a:gd name="T7" fmla="*/ 0 h 40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05" h="4003">
                <a:moveTo>
                  <a:pt x="4002" y="0"/>
                </a:moveTo>
                <a:cubicBezTo>
                  <a:pt x="6213" y="0"/>
                  <a:pt x="8005" y="1792"/>
                  <a:pt x="8005" y="4003"/>
                </a:cubicBezTo>
                <a:lnTo>
                  <a:pt x="0" y="4003"/>
                </a:lnTo>
                <a:cubicBezTo>
                  <a:pt x="0" y="1792"/>
                  <a:pt x="1792" y="0"/>
                  <a:pt x="4002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A4D31F6D-8B92-442F-8E88-E4173570BF08}"/>
              </a:ext>
            </a:extLst>
          </p:cNvPr>
          <p:cNvSpPr>
            <a:spLocks/>
          </p:cNvSpPr>
          <p:nvPr/>
        </p:nvSpPr>
        <p:spPr bwMode="auto">
          <a:xfrm>
            <a:off x="4398445" y="3472684"/>
            <a:ext cx="1866900" cy="947738"/>
          </a:xfrm>
          <a:custGeom>
            <a:avLst/>
            <a:gdLst>
              <a:gd name="T0" fmla="*/ 3525 w 7051"/>
              <a:gd name="T1" fmla="*/ 0 h 3526"/>
              <a:gd name="T2" fmla="*/ 7051 w 7051"/>
              <a:gd name="T3" fmla="*/ 3526 h 3526"/>
              <a:gd name="T4" fmla="*/ 0 w 7051"/>
              <a:gd name="T5" fmla="*/ 3526 h 3526"/>
              <a:gd name="T6" fmla="*/ 3525 w 7051"/>
              <a:gd name="T7" fmla="*/ 0 h 3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51" h="3526">
                <a:moveTo>
                  <a:pt x="3525" y="0"/>
                </a:moveTo>
                <a:cubicBezTo>
                  <a:pt x="5473" y="0"/>
                  <a:pt x="7051" y="1578"/>
                  <a:pt x="7051" y="3526"/>
                </a:cubicBezTo>
                <a:lnTo>
                  <a:pt x="0" y="3526"/>
                </a:lnTo>
                <a:cubicBezTo>
                  <a:pt x="0" y="1578"/>
                  <a:pt x="1578" y="0"/>
                  <a:pt x="3525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680192BA-BFB4-4692-AD2A-29D236E410B4}"/>
              </a:ext>
            </a:extLst>
          </p:cNvPr>
          <p:cNvSpPr>
            <a:spLocks/>
          </p:cNvSpPr>
          <p:nvPr/>
        </p:nvSpPr>
        <p:spPr bwMode="auto">
          <a:xfrm>
            <a:off x="4525445" y="3601271"/>
            <a:ext cx="1612900" cy="819150"/>
          </a:xfrm>
          <a:custGeom>
            <a:avLst/>
            <a:gdLst>
              <a:gd name="T0" fmla="*/ 3048 w 6097"/>
              <a:gd name="T1" fmla="*/ 0 h 3049"/>
              <a:gd name="T2" fmla="*/ 6097 w 6097"/>
              <a:gd name="T3" fmla="*/ 3049 h 3049"/>
              <a:gd name="T4" fmla="*/ 0 w 6097"/>
              <a:gd name="T5" fmla="*/ 3049 h 3049"/>
              <a:gd name="T6" fmla="*/ 3048 w 6097"/>
              <a:gd name="T7" fmla="*/ 0 h 3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97" h="3049">
                <a:moveTo>
                  <a:pt x="3048" y="0"/>
                </a:moveTo>
                <a:cubicBezTo>
                  <a:pt x="4732" y="0"/>
                  <a:pt x="6097" y="1365"/>
                  <a:pt x="6097" y="3049"/>
                </a:cubicBezTo>
                <a:lnTo>
                  <a:pt x="0" y="3049"/>
                </a:lnTo>
                <a:cubicBezTo>
                  <a:pt x="0" y="1365"/>
                  <a:pt x="1365" y="0"/>
                  <a:pt x="3048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ED4397A1-F89A-4A72-AC11-49B681AB2817}"/>
              </a:ext>
            </a:extLst>
          </p:cNvPr>
          <p:cNvSpPr>
            <a:spLocks/>
          </p:cNvSpPr>
          <p:nvPr/>
        </p:nvSpPr>
        <p:spPr bwMode="auto">
          <a:xfrm>
            <a:off x="4650857" y="3729859"/>
            <a:ext cx="1362075" cy="690563"/>
          </a:xfrm>
          <a:custGeom>
            <a:avLst/>
            <a:gdLst>
              <a:gd name="T0" fmla="*/ 2571 w 5143"/>
              <a:gd name="T1" fmla="*/ 0 h 2572"/>
              <a:gd name="T2" fmla="*/ 5143 w 5143"/>
              <a:gd name="T3" fmla="*/ 2572 h 2572"/>
              <a:gd name="T4" fmla="*/ 0 w 5143"/>
              <a:gd name="T5" fmla="*/ 2572 h 2572"/>
              <a:gd name="T6" fmla="*/ 2571 w 5143"/>
              <a:gd name="T7" fmla="*/ 0 h 2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43" h="2572">
                <a:moveTo>
                  <a:pt x="2571" y="0"/>
                </a:moveTo>
                <a:cubicBezTo>
                  <a:pt x="3991" y="0"/>
                  <a:pt x="5143" y="1151"/>
                  <a:pt x="5143" y="2572"/>
                </a:cubicBezTo>
                <a:lnTo>
                  <a:pt x="0" y="2572"/>
                </a:lnTo>
                <a:cubicBezTo>
                  <a:pt x="0" y="1151"/>
                  <a:pt x="1151" y="0"/>
                  <a:pt x="2571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FDDA924D-998F-447D-A68E-98646925C1EC}"/>
              </a:ext>
            </a:extLst>
          </p:cNvPr>
          <p:cNvSpPr>
            <a:spLocks/>
          </p:cNvSpPr>
          <p:nvPr/>
        </p:nvSpPr>
        <p:spPr bwMode="auto">
          <a:xfrm>
            <a:off x="4777857" y="3856859"/>
            <a:ext cx="1108075" cy="563563"/>
          </a:xfrm>
          <a:custGeom>
            <a:avLst/>
            <a:gdLst>
              <a:gd name="T0" fmla="*/ 2094 w 4188"/>
              <a:gd name="T1" fmla="*/ 0 h 2094"/>
              <a:gd name="T2" fmla="*/ 4188 w 4188"/>
              <a:gd name="T3" fmla="*/ 2094 h 2094"/>
              <a:gd name="T4" fmla="*/ 0 w 4188"/>
              <a:gd name="T5" fmla="*/ 2094 h 2094"/>
              <a:gd name="T6" fmla="*/ 2094 w 4188"/>
              <a:gd name="T7" fmla="*/ 0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88" h="2094">
                <a:moveTo>
                  <a:pt x="2094" y="0"/>
                </a:moveTo>
                <a:cubicBezTo>
                  <a:pt x="3251" y="0"/>
                  <a:pt x="4188" y="937"/>
                  <a:pt x="4188" y="2094"/>
                </a:cubicBezTo>
                <a:lnTo>
                  <a:pt x="0" y="2094"/>
                </a:lnTo>
                <a:cubicBezTo>
                  <a:pt x="0" y="937"/>
                  <a:pt x="938" y="0"/>
                  <a:pt x="2094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410A4D2A-0C4C-46F2-A6DA-46943F62CEAF}"/>
              </a:ext>
            </a:extLst>
          </p:cNvPr>
          <p:cNvSpPr>
            <a:spLocks/>
          </p:cNvSpPr>
          <p:nvPr/>
        </p:nvSpPr>
        <p:spPr bwMode="auto">
          <a:xfrm>
            <a:off x="4904857" y="3985446"/>
            <a:ext cx="854075" cy="434975"/>
          </a:xfrm>
          <a:custGeom>
            <a:avLst/>
            <a:gdLst>
              <a:gd name="T0" fmla="*/ 1616 w 3233"/>
              <a:gd name="T1" fmla="*/ 0 h 1617"/>
              <a:gd name="T2" fmla="*/ 3233 w 3233"/>
              <a:gd name="T3" fmla="*/ 1617 h 1617"/>
              <a:gd name="T4" fmla="*/ 0 w 3233"/>
              <a:gd name="T5" fmla="*/ 1617 h 1617"/>
              <a:gd name="T6" fmla="*/ 1616 w 3233"/>
              <a:gd name="T7" fmla="*/ 0 h 1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3" h="1617">
                <a:moveTo>
                  <a:pt x="1616" y="0"/>
                </a:moveTo>
                <a:cubicBezTo>
                  <a:pt x="2509" y="0"/>
                  <a:pt x="3233" y="724"/>
                  <a:pt x="3233" y="1617"/>
                </a:cubicBezTo>
                <a:lnTo>
                  <a:pt x="0" y="1617"/>
                </a:lnTo>
                <a:cubicBezTo>
                  <a:pt x="0" y="724"/>
                  <a:pt x="724" y="0"/>
                  <a:pt x="1616" y="0"/>
                </a:cubicBezTo>
                <a:close/>
              </a:path>
            </a:pathLst>
          </a:custGeom>
          <a:solidFill>
            <a:schemeClr val="accent3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8">
            <a:extLst>
              <a:ext uri="{FF2B5EF4-FFF2-40B4-BE49-F238E27FC236}">
                <a16:creationId xmlns:a16="http://schemas.microsoft.com/office/drawing/2014/main" id="{74736EA0-69FD-4BCF-B89C-E9FB9AF1F171}"/>
              </a:ext>
            </a:extLst>
          </p:cNvPr>
          <p:cNvSpPr>
            <a:spLocks/>
          </p:cNvSpPr>
          <p:nvPr/>
        </p:nvSpPr>
        <p:spPr bwMode="auto">
          <a:xfrm>
            <a:off x="5030270" y="4114034"/>
            <a:ext cx="603250" cy="376238"/>
          </a:xfrm>
          <a:custGeom>
            <a:avLst/>
            <a:gdLst>
              <a:gd name="T0" fmla="*/ 1139 w 2279"/>
              <a:gd name="T1" fmla="*/ 0 h 1398"/>
              <a:gd name="T2" fmla="*/ 2279 w 2279"/>
              <a:gd name="T3" fmla="*/ 1140 h 1398"/>
              <a:gd name="T4" fmla="*/ 1398 w 2279"/>
              <a:gd name="T5" fmla="*/ 1140 h 1398"/>
              <a:gd name="T6" fmla="*/ 1139 w 2279"/>
              <a:gd name="T7" fmla="*/ 1398 h 1398"/>
              <a:gd name="T8" fmla="*/ 881 w 2279"/>
              <a:gd name="T9" fmla="*/ 1140 h 1398"/>
              <a:gd name="T10" fmla="*/ 0 w 2279"/>
              <a:gd name="T11" fmla="*/ 1140 h 1398"/>
              <a:gd name="T12" fmla="*/ 1139 w 2279"/>
              <a:gd name="T13" fmla="*/ 0 h 1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79" h="1398">
                <a:moveTo>
                  <a:pt x="1139" y="0"/>
                </a:moveTo>
                <a:cubicBezTo>
                  <a:pt x="1769" y="0"/>
                  <a:pt x="2279" y="510"/>
                  <a:pt x="2279" y="1140"/>
                </a:cubicBezTo>
                <a:lnTo>
                  <a:pt x="1398" y="1140"/>
                </a:lnTo>
                <a:lnTo>
                  <a:pt x="1139" y="1398"/>
                </a:lnTo>
                <a:lnTo>
                  <a:pt x="881" y="1140"/>
                </a:lnTo>
                <a:lnTo>
                  <a:pt x="0" y="1140"/>
                </a:lnTo>
                <a:cubicBezTo>
                  <a:pt x="0" y="510"/>
                  <a:pt x="510" y="0"/>
                  <a:pt x="1139" y="0"/>
                </a:cubicBez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9">
            <a:extLst>
              <a:ext uri="{FF2B5EF4-FFF2-40B4-BE49-F238E27FC236}">
                <a16:creationId xmlns:a16="http://schemas.microsoft.com/office/drawing/2014/main" id="{7ACF3A6E-0B1F-4071-B932-87EBC53D88DF}"/>
              </a:ext>
            </a:extLst>
          </p:cNvPr>
          <p:cNvSpPr>
            <a:spLocks/>
          </p:cNvSpPr>
          <p:nvPr/>
        </p:nvSpPr>
        <p:spPr bwMode="auto">
          <a:xfrm>
            <a:off x="7985675" y="2959920"/>
            <a:ext cx="2874963" cy="1460500"/>
          </a:xfrm>
          <a:custGeom>
            <a:avLst/>
            <a:gdLst>
              <a:gd name="T0" fmla="*/ 5434 w 10869"/>
              <a:gd name="T1" fmla="*/ 0 h 5435"/>
              <a:gd name="T2" fmla="*/ 10869 w 10869"/>
              <a:gd name="T3" fmla="*/ 5435 h 5435"/>
              <a:gd name="T4" fmla="*/ 0 w 10869"/>
              <a:gd name="T5" fmla="*/ 5435 h 5435"/>
              <a:gd name="T6" fmla="*/ 5434 w 10869"/>
              <a:gd name="T7" fmla="*/ 0 h 5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869" h="5435">
                <a:moveTo>
                  <a:pt x="5434" y="0"/>
                </a:moveTo>
                <a:cubicBezTo>
                  <a:pt x="8436" y="0"/>
                  <a:pt x="10869" y="2433"/>
                  <a:pt x="10869" y="5435"/>
                </a:cubicBezTo>
                <a:lnTo>
                  <a:pt x="0" y="5435"/>
                </a:lnTo>
                <a:cubicBezTo>
                  <a:pt x="0" y="2433"/>
                  <a:pt x="2433" y="0"/>
                  <a:pt x="5434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0">
            <a:extLst>
              <a:ext uri="{FF2B5EF4-FFF2-40B4-BE49-F238E27FC236}">
                <a16:creationId xmlns:a16="http://schemas.microsoft.com/office/drawing/2014/main" id="{3641CD08-764C-4F56-92BE-09DED3D4AFBE}"/>
              </a:ext>
            </a:extLst>
          </p:cNvPr>
          <p:cNvSpPr>
            <a:spLocks/>
          </p:cNvSpPr>
          <p:nvPr/>
        </p:nvSpPr>
        <p:spPr bwMode="auto">
          <a:xfrm>
            <a:off x="8111087" y="3088508"/>
            <a:ext cx="2624138" cy="1331913"/>
          </a:xfrm>
          <a:custGeom>
            <a:avLst/>
            <a:gdLst>
              <a:gd name="T0" fmla="*/ 4957 w 9915"/>
              <a:gd name="T1" fmla="*/ 0 h 4958"/>
              <a:gd name="T2" fmla="*/ 9915 w 9915"/>
              <a:gd name="T3" fmla="*/ 4958 h 4958"/>
              <a:gd name="T4" fmla="*/ 0 w 9915"/>
              <a:gd name="T5" fmla="*/ 4958 h 4958"/>
              <a:gd name="T6" fmla="*/ 4957 w 9915"/>
              <a:gd name="T7" fmla="*/ 0 h 49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915" h="4958">
                <a:moveTo>
                  <a:pt x="4957" y="0"/>
                </a:moveTo>
                <a:cubicBezTo>
                  <a:pt x="7695" y="0"/>
                  <a:pt x="9915" y="2220"/>
                  <a:pt x="9915" y="4958"/>
                </a:cubicBezTo>
                <a:lnTo>
                  <a:pt x="0" y="4958"/>
                </a:lnTo>
                <a:cubicBezTo>
                  <a:pt x="0" y="2220"/>
                  <a:pt x="2219" y="0"/>
                  <a:pt x="4957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1">
            <a:extLst>
              <a:ext uri="{FF2B5EF4-FFF2-40B4-BE49-F238E27FC236}">
                <a16:creationId xmlns:a16="http://schemas.microsoft.com/office/drawing/2014/main" id="{C52E37E0-5E6B-4329-95D9-D6A2A89022B4}"/>
              </a:ext>
            </a:extLst>
          </p:cNvPr>
          <p:cNvSpPr>
            <a:spLocks/>
          </p:cNvSpPr>
          <p:nvPr/>
        </p:nvSpPr>
        <p:spPr bwMode="auto">
          <a:xfrm>
            <a:off x="8238087" y="3215508"/>
            <a:ext cx="2370138" cy="1204913"/>
          </a:xfrm>
          <a:custGeom>
            <a:avLst/>
            <a:gdLst>
              <a:gd name="T0" fmla="*/ 4480 w 8960"/>
              <a:gd name="T1" fmla="*/ 0 h 4481"/>
              <a:gd name="T2" fmla="*/ 8960 w 8960"/>
              <a:gd name="T3" fmla="*/ 4481 h 4481"/>
              <a:gd name="T4" fmla="*/ 0 w 8960"/>
              <a:gd name="T5" fmla="*/ 4481 h 4481"/>
              <a:gd name="T6" fmla="*/ 4480 w 8960"/>
              <a:gd name="T7" fmla="*/ 0 h 44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60" h="4481">
                <a:moveTo>
                  <a:pt x="4480" y="0"/>
                </a:moveTo>
                <a:cubicBezTo>
                  <a:pt x="6955" y="0"/>
                  <a:pt x="8960" y="2006"/>
                  <a:pt x="8960" y="4481"/>
                </a:cubicBezTo>
                <a:lnTo>
                  <a:pt x="0" y="4481"/>
                </a:lnTo>
                <a:cubicBezTo>
                  <a:pt x="0" y="2006"/>
                  <a:pt x="2006" y="0"/>
                  <a:pt x="4480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2">
            <a:extLst>
              <a:ext uri="{FF2B5EF4-FFF2-40B4-BE49-F238E27FC236}">
                <a16:creationId xmlns:a16="http://schemas.microsoft.com/office/drawing/2014/main" id="{21C93B1C-940C-4F27-B9AB-BB9621C18948}"/>
              </a:ext>
            </a:extLst>
          </p:cNvPr>
          <p:cNvSpPr>
            <a:spLocks/>
          </p:cNvSpPr>
          <p:nvPr/>
        </p:nvSpPr>
        <p:spPr bwMode="auto">
          <a:xfrm>
            <a:off x="8363500" y="3344095"/>
            <a:ext cx="2119313" cy="1076325"/>
          </a:xfrm>
          <a:custGeom>
            <a:avLst/>
            <a:gdLst>
              <a:gd name="T0" fmla="*/ 4003 w 8006"/>
              <a:gd name="T1" fmla="*/ 0 h 4003"/>
              <a:gd name="T2" fmla="*/ 8006 w 8006"/>
              <a:gd name="T3" fmla="*/ 4003 h 4003"/>
              <a:gd name="T4" fmla="*/ 0 w 8006"/>
              <a:gd name="T5" fmla="*/ 4003 h 4003"/>
              <a:gd name="T6" fmla="*/ 4003 w 8006"/>
              <a:gd name="T7" fmla="*/ 0 h 40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06" h="4003">
                <a:moveTo>
                  <a:pt x="4003" y="0"/>
                </a:moveTo>
                <a:cubicBezTo>
                  <a:pt x="6214" y="0"/>
                  <a:pt x="8006" y="1792"/>
                  <a:pt x="8006" y="4003"/>
                </a:cubicBezTo>
                <a:lnTo>
                  <a:pt x="0" y="4003"/>
                </a:lnTo>
                <a:cubicBezTo>
                  <a:pt x="0" y="1792"/>
                  <a:pt x="1793" y="0"/>
                  <a:pt x="4003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3">
            <a:extLst>
              <a:ext uri="{FF2B5EF4-FFF2-40B4-BE49-F238E27FC236}">
                <a16:creationId xmlns:a16="http://schemas.microsoft.com/office/drawing/2014/main" id="{ADDBE01F-84B6-479A-99B0-622545D5873E}"/>
              </a:ext>
            </a:extLst>
          </p:cNvPr>
          <p:cNvSpPr>
            <a:spLocks/>
          </p:cNvSpPr>
          <p:nvPr/>
        </p:nvSpPr>
        <p:spPr bwMode="auto">
          <a:xfrm>
            <a:off x="8490500" y="3472683"/>
            <a:ext cx="1865313" cy="947738"/>
          </a:xfrm>
          <a:custGeom>
            <a:avLst/>
            <a:gdLst>
              <a:gd name="T0" fmla="*/ 3525 w 7051"/>
              <a:gd name="T1" fmla="*/ 0 h 3526"/>
              <a:gd name="T2" fmla="*/ 7051 w 7051"/>
              <a:gd name="T3" fmla="*/ 3526 h 3526"/>
              <a:gd name="T4" fmla="*/ 0 w 7051"/>
              <a:gd name="T5" fmla="*/ 3526 h 3526"/>
              <a:gd name="T6" fmla="*/ 3525 w 7051"/>
              <a:gd name="T7" fmla="*/ 0 h 3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51" h="3526">
                <a:moveTo>
                  <a:pt x="3525" y="0"/>
                </a:moveTo>
                <a:cubicBezTo>
                  <a:pt x="5472" y="0"/>
                  <a:pt x="7051" y="1578"/>
                  <a:pt x="7051" y="3526"/>
                </a:cubicBezTo>
                <a:lnTo>
                  <a:pt x="0" y="3526"/>
                </a:lnTo>
                <a:cubicBezTo>
                  <a:pt x="0" y="1578"/>
                  <a:pt x="1578" y="0"/>
                  <a:pt x="3525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4">
            <a:extLst>
              <a:ext uri="{FF2B5EF4-FFF2-40B4-BE49-F238E27FC236}">
                <a16:creationId xmlns:a16="http://schemas.microsoft.com/office/drawing/2014/main" id="{1D7A28F1-1FC0-4C91-A289-F0C9EC087688}"/>
              </a:ext>
            </a:extLst>
          </p:cNvPr>
          <p:cNvSpPr>
            <a:spLocks/>
          </p:cNvSpPr>
          <p:nvPr/>
        </p:nvSpPr>
        <p:spPr bwMode="auto">
          <a:xfrm>
            <a:off x="8615912" y="3601270"/>
            <a:ext cx="1614488" cy="819150"/>
          </a:xfrm>
          <a:custGeom>
            <a:avLst/>
            <a:gdLst>
              <a:gd name="T0" fmla="*/ 3048 w 6097"/>
              <a:gd name="T1" fmla="*/ 0 h 3049"/>
              <a:gd name="T2" fmla="*/ 6097 w 6097"/>
              <a:gd name="T3" fmla="*/ 3049 h 3049"/>
              <a:gd name="T4" fmla="*/ 0 w 6097"/>
              <a:gd name="T5" fmla="*/ 3049 h 3049"/>
              <a:gd name="T6" fmla="*/ 3048 w 6097"/>
              <a:gd name="T7" fmla="*/ 0 h 3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97" h="3049">
                <a:moveTo>
                  <a:pt x="3048" y="0"/>
                </a:moveTo>
                <a:cubicBezTo>
                  <a:pt x="4732" y="0"/>
                  <a:pt x="6097" y="1365"/>
                  <a:pt x="6097" y="3049"/>
                </a:cubicBezTo>
                <a:lnTo>
                  <a:pt x="0" y="3049"/>
                </a:lnTo>
                <a:cubicBezTo>
                  <a:pt x="0" y="1365"/>
                  <a:pt x="1365" y="0"/>
                  <a:pt x="3048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5">
            <a:extLst>
              <a:ext uri="{FF2B5EF4-FFF2-40B4-BE49-F238E27FC236}">
                <a16:creationId xmlns:a16="http://schemas.microsoft.com/office/drawing/2014/main" id="{96E578D0-2925-412E-9F84-5F99DF0E1827}"/>
              </a:ext>
            </a:extLst>
          </p:cNvPr>
          <p:cNvSpPr>
            <a:spLocks/>
          </p:cNvSpPr>
          <p:nvPr/>
        </p:nvSpPr>
        <p:spPr bwMode="auto">
          <a:xfrm>
            <a:off x="8742912" y="3729858"/>
            <a:ext cx="1360488" cy="690563"/>
          </a:xfrm>
          <a:custGeom>
            <a:avLst/>
            <a:gdLst>
              <a:gd name="T0" fmla="*/ 2571 w 5142"/>
              <a:gd name="T1" fmla="*/ 0 h 2572"/>
              <a:gd name="T2" fmla="*/ 5142 w 5142"/>
              <a:gd name="T3" fmla="*/ 2572 h 2572"/>
              <a:gd name="T4" fmla="*/ 0 w 5142"/>
              <a:gd name="T5" fmla="*/ 2572 h 2572"/>
              <a:gd name="T6" fmla="*/ 2571 w 5142"/>
              <a:gd name="T7" fmla="*/ 0 h 2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42" h="2572">
                <a:moveTo>
                  <a:pt x="2571" y="0"/>
                </a:moveTo>
                <a:cubicBezTo>
                  <a:pt x="3991" y="0"/>
                  <a:pt x="5142" y="1151"/>
                  <a:pt x="5142" y="2572"/>
                </a:cubicBezTo>
                <a:lnTo>
                  <a:pt x="0" y="2572"/>
                </a:lnTo>
                <a:cubicBezTo>
                  <a:pt x="0" y="1151"/>
                  <a:pt x="1151" y="0"/>
                  <a:pt x="2571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6">
            <a:extLst>
              <a:ext uri="{FF2B5EF4-FFF2-40B4-BE49-F238E27FC236}">
                <a16:creationId xmlns:a16="http://schemas.microsoft.com/office/drawing/2014/main" id="{003EDA7F-B38E-4AB9-AF23-A31CEB719C93}"/>
              </a:ext>
            </a:extLst>
          </p:cNvPr>
          <p:cNvSpPr>
            <a:spLocks/>
          </p:cNvSpPr>
          <p:nvPr/>
        </p:nvSpPr>
        <p:spPr bwMode="auto">
          <a:xfrm>
            <a:off x="8868325" y="3856858"/>
            <a:ext cx="1109663" cy="563563"/>
          </a:xfrm>
          <a:custGeom>
            <a:avLst/>
            <a:gdLst>
              <a:gd name="T0" fmla="*/ 2094 w 4188"/>
              <a:gd name="T1" fmla="*/ 0 h 2094"/>
              <a:gd name="T2" fmla="*/ 4188 w 4188"/>
              <a:gd name="T3" fmla="*/ 2094 h 2094"/>
              <a:gd name="T4" fmla="*/ 0 w 4188"/>
              <a:gd name="T5" fmla="*/ 2094 h 2094"/>
              <a:gd name="T6" fmla="*/ 2094 w 4188"/>
              <a:gd name="T7" fmla="*/ 0 h 20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88" h="2094">
                <a:moveTo>
                  <a:pt x="2094" y="0"/>
                </a:moveTo>
                <a:cubicBezTo>
                  <a:pt x="3251" y="0"/>
                  <a:pt x="4188" y="937"/>
                  <a:pt x="4188" y="2094"/>
                </a:cubicBezTo>
                <a:lnTo>
                  <a:pt x="0" y="2094"/>
                </a:lnTo>
                <a:cubicBezTo>
                  <a:pt x="0" y="937"/>
                  <a:pt x="938" y="0"/>
                  <a:pt x="2094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27">
            <a:extLst>
              <a:ext uri="{FF2B5EF4-FFF2-40B4-BE49-F238E27FC236}">
                <a16:creationId xmlns:a16="http://schemas.microsoft.com/office/drawing/2014/main" id="{518164B5-25B5-4AC3-8CCA-653A36B16C9D}"/>
              </a:ext>
            </a:extLst>
          </p:cNvPr>
          <p:cNvSpPr>
            <a:spLocks/>
          </p:cNvSpPr>
          <p:nvPr/>
        </p:nvSpPr>
        <p:spPr bwMode="auto">
          <a:xfrm>
            <a:off x="8995325" y="3985445"/>
            <a:ext cx="855663" cy="434975"/>
          </a:xfrm>
          <a:custGeom>
            <a:avLst/>
            <a:gdLst>
              <a:gd name="T0" fmla="*/ 1616 w 3233"/>
              <a:gd name="T1" fmla="*/ 0 h 1617"/>
              <a:gd name="T2" fmla="*/ 3233 w 3233"/>
              <a:gd name="T3" fmla="*/ 1617 h 1617"/>
              <a:gd name="T4" fmla="*/ 0 w 3233"/>
              <a:gd name="T5" fmla="*/ 1617 h 1617"/>
              <a:gd name="T6" fmla="*/ 1616 w 3233"/>
              <a:gd name="T7" fmla="*/ 0 h 1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3" h="1617">
                <a:moveTo>
                  <a:pt x="1616" y="0"/>
                </a:moveTo>
                <a:cubicBezTo>
                  <a:pt x="2509" y="0"/>
                  <a:pt x="3233" y="724"/>
                  <a:pt x="3233" y="1617"/>
                </a:cubicBezTo>
                <a:lnTo>
                  <a:pt x="0" y="1617"/>
                </a:lnTo>
                <a:cubicBezTo>
                  <a:pt x="0" y="724"/>
                  <a:pt x="723" y="0"/>
                  <a:pt x="1616" y="0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28">
            <a:extLst>
              <a:ext uri="{FF2B5EF4-FFF2-40B4-BE49-F238E27FC236}">
                <a16:creationId xmlns:a16="http://schemas.microsoft.com/office/drawing/2014/main" id="{16B5C3E0-EC34-41CE-BB52-9A3CF358878B}"/>
              </a:ext>
            </a:extLst>
          </p:cNvPr>
          <p:cNvSpPr>
            <a:spLocks/>
          </p:cNvSpPr>
          <p:nvPr/>
        </p:nvSpPr>
        <p:spPr bwMode="auto">
          <a:xfrm>
            <a:off x="9122325" y="4114033"/>
            <a:ext cx="603250" cy="376238"/>
          </a:xfrm>
          <a:custGeom>
            <a:avLst/>
            <a:gdLst>
              <a:gd name="T0" fmla="*/ 1139 w 2279"/>
              <a:gd name="T1" fmla="*/ 0 h 1398"/>
              <a:gd name="T2" fmla="*/ 2279 w 2279"/>
              <a:gd name="T3" fmla="*/ 1140 h 1398"/>
              <a:gd name="T4" fmla="*/ 1397 w 2279"/>
              <a:gd name="T5" fmla="*/ 1140 h 1398"/>
              <a:gd name="T6" fmla="*/ 1139 w 2279"/>
              <a:gd name="T7" fmla="*/ 1398 h 1398"/>
              <a:gd name="T8" fmla="*/ 881 w 2279"/>
              <a:gd name="T9" fmla="*/ 1140 h 1398"/>
              <a:gd name="T10" fmla="*/ 0 w 2279"/>
              <a:gd name="T11" fmla="*/ 1140 h 1398"/>
              <a:gd name="T12" fmla="*/ 1139 w 2279"/>
              <a:gd name="T13" fmla="*/ 0 h 1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79" h="1398">
                <a:moveTo>
                  <a:pt x="1139" y="0"/>
                </a:moveTo>
                <a:cubicBezTo>
                  <a:pt x="1769" y="0"/>
                  <a:pt x="2279" y="510"/>
                  <a:pt x="2279" y="1140"/>
                </a:cubicBezTo>
                <a:lnTo>
                  <a:pt x="1397" y="1140"/>
                </a:lnTo>
                <a:lnTo>
                  <a:pt x="1139" y="1398"/>
                </a:lnTo>
                <a:lnTo>
                  <a:pt x="881" y="1140"/>
                </a:lnTo>
                <a:lnTo>
                  <a:pt x="0" y="1140"/>
                </a:lnTo>
                <a:cubicBezTo>
                  <a:pt x="0" y="510"/>
                  <a:pt x="510" y="0"/>
                  <a:pt x="1139" y="0"/>
                </a:cubicBez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E79E963-7BA7-4733-81CB-6CB61D8C2B67}"/>
              </a:ext>
            </a:extLst>
          </p:cNvPr>
          <p:cNvSpPr/>
          <p:nvPr/>
        </p:nvSpPr>
        <p:spPr>
          <a:xfrm>
            <a:off x="9086363" y="2237550"/>
            <a:ext cx="862685" cy="2725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1400" b="1" dirty="0"/>
              <a:t>100%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A1A327-A199-430B-BCEC-786EA07114CD}"/>
              </a:ext>
            </a:extLst>
          </p:cNvPr>
          <p:cNvSpPr txBox="1"/>
          <p:nvPr/>
        </p:nvSpPr>
        <p:spPr>
          <a:xfrm>
            <a:off x="837361" y="4664243"/>
            <a:ext cx="2358686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Strain of sacred music, or a noble picture.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953869-0240-4812-95FB-D508F20ED6CF}"/>
              </a:ext>
            </a:extLst>
          </p:cNvPr>
          <p:cNvSpPr txBox="1"/>
          <p:nvPr/>
        </p:nvSpPr>
        <p:spPr>
          <a:xfrm>
            <a:off x="4104595" y="4664243"/>
            <a:ext cx="255898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>
                <a:latin typeface="+mj-lt"/>
              </a:rPr>
              <a:t>Subtitle is here</a:t>
            </a:r>
            <a:endParaRPr lang="en-US" dirty="0">
              <a:latin typeface="+mj-lt"/>
            </a:endParaRP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Distant  orb has power to raise and purify.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9293DCD-5387-4F98-A3DC-47EEE1AE4767}"/>
              </a:ext>
            </a:extLst>
          </p:cNvPr>
          <p:cNvSpPr txBox="1"/>
          <p:nvPr/>
        </p:nvSpPr>
        <p:spPr>
          <a:xfrm>
            <a:off x="7985675" y="4728972"/>
            <a:ext cx="287496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our.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97521B4-4C36-40C0-980F-ECFDD73825CB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9517706" y="2510111"/>
            <a:ext cx="0" cy="405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BA458FFE-7C29-424E-AB43-FB1DE7B0571B}"/>
              </a:ext>
            </a:extLst>
          </p:cNvPr>
          <p:cNvSpPr/>
          <p:nvPr/>
        </p:nvSpPr>
        <p:spPr>
          <a:xfrm>
            <a:off x="4896247" y="2237550"/>
            <a:ext cx="862685" cy="27256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1400" b="1" dirty="0"/>
              <a:t>80%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2E1AB17-E5AE-4D47-A68E-3BE7E7A31B67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5327590" y="2510111"/>
            <a:ext cx="0" cy="624435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693F9732-AE54-487E-82F9-4B9277300A4B}"/>
              </a:ext>
            </a:extLst>
          </p:cNvPr>
          <p:cNvSpPr/>
          <p:nvPr/>
        </p:nvSpPr>
        <p:spPr>
          <a:xfrm>
            <a:off x="1310603" y="2237550"/>
            <a:ext cx="862685" cy="27256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r>
              <a:rPr lang="en-US" sz="1400" b="1" dirty="0"/>
              <a:t>60%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CF5CAAF-FC88-4B17-AE96-1729F552C0B1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1741946" y="2510111"/>
            <a:ext cx="0" cy="833984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32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9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9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116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1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1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8" grpId="0" animBg="1"/>
      <p:bldP spid="39" grpId="0"/>
      <p:bldP spid="40" grpId="0"/>
      <p:bldP spid="41" grpId="0"/>
      <p:bldP spid="49" grpId="0" animBg="1"/>
      <p:bldP spid="5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Service Roadmap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34</a:t>
            </a:fld>
            <a:endParaRPr lang="en-US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E1BEDFCB-E013-4B08-9204-27689C252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4626" y="2299785"/>
            <a:ext cx="2227263" cy="22510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Our thoughts like a strain of sacred music.</a:t>
            </a:r>
          </a:p>
        </p:txBody>
      </p:sp>
      <p:sp>
        <p:nvSpPr>
          <p:cNvPr id="6" name="Oval 59">
            <a:extLst>
              <a:ext uri="{FF2B5EF4-FFF2-40B4-BE49-F238E27FC236}">
                <a16:creationId xmlns:a16="http://schemas.microsoft.com/office/drawing/2014/main" id="{D09C2A48-464E-4D73-A101-D4D9F8C09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9632" y="2299785"/>
            <a:ext cx="2227263" cy="22510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Like a strain of sacred music.</a:t>
            </a:r>
          </a:p>
        </p:txBody>
      </p:sp>
      <p:sp>
        <p:nvSpPr>
          <p:cNvPr id="7" name="Oval 58">
            <a:extLst>
              <a:ext uri="{FF2B5EF4-FFF2-40B4-BE49-F238E27FC236}">
                <a16:creationId xmlns:a16="http://schemas.microsoft.com/office/drawing/2014/main" id="{E864935E-D951-444A-8A94-D8DE42D4C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" y="2386871"/>
            <a:ext cx="2227263" cy="2251075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Our thoughts like a strain of sacred music.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8F79C113-CD1D-4DDB-A37B-316F0FFB780B}"/>
              </a:ext>
            </a:extLst>
          </p:cNvPr>
          <p:cNvSpPr>
            <a:spLocks/>
          </p:cNvSpPr>
          <p:nvPr/>
        </p:nvSpPr>
        <p:spPr bwMode="auto">
          <a:xfrm>
            <a:off x="3592513" y="3322134"/>
            <a:ext cx="1096963" cy="103188"/>
          </a:xfrm>
          <a:custGeom>
            <a:avLst/>
            <a:gdLst>
              <a:gd name="T0" fmla="*/ 0 w 3757"/>
              <a:gd name="T1" fmla="*/ 349 h 349"/>
              <a:gd name="T2" fmla="*/ 3757 w 3757"/>
              <a:gd name="T3" fmla="*/ 349 h 349"/>
              <a:gd name="T4" fmla="*/ 3397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0" y="349"/>
                </a:moveTo>
                <a:lnTo>
                  <a:pt x="3757" y="349"/>
                </a:lnTo>
                <a:lnTo>
                  <a:pt x="3397" y="0"/>
                </a:lnTo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Oval 59">
            <a:extLst>
              <a:ext uri="{FF2B5EF4-FFF2-40B4-BE49-F238E27FC236}">
                <a16:creationId xmlns:a16="http://schemas.microsoft.com/office/drawing/2014/main" id="{58B1AD80-D365-45C0-87EF-53C9DC129F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4637" y="2299785"/>
            <a:ext cx="2227263" cy="22510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Thoughts like a strain of sacred music.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E7164B-7210-4296-9D31-FD98316E1CA1}"/>
              </a:ext>
            </a:extLst>
          </p:cNvPr>
          <p:cNvSpPr txBox="1"/>
          <p:nvPr/>
        </p:nvSpPr>
        <p:spPr>
          <a:xfrm>
            <a:off x="796604" y="4860530"/>
            <a:ext cx="3266803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1E9EF6-B0AA-4ABF-A5BC-A55A97C85D76}"/>
              </a:ext>
            </a:extLst>
          </p:cNvPr>
          <p:cNvSpPr txBox="1"/>
          <p:nvPr/>
        </p:nvSpPr>
        <p:spPr>
          <a:xfrm>
            <a:off x="5359893" y="4860530"/>
            <a:ext cx="6032007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music, or a noble picture.</a:t>
            </a:r>
          </a:p>
        </p:txBody>
      </p:sp>
    </p:spTree>
    <p:extLst>
      <p:ext uri="{BB962C8B-B14F-4D97-AF65-F5344CB8AC3E}">
        <p14:creationId xmlns:p14="http://schemas.microsoft.com/office/powerpoint/2010/main" val="103990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8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8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8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8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2" grpId="0"/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35</a:t>
            </a:fld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C7B2F0E3-BA1B-47FE-AAE8-C53507444BF7}"/>
              </a:ext>
            </a:extLst>
          </p:cNvPr>
          <p:cNvSpPr>
            <a:spLocks/>
          </p:cNvSpPr>
          <p:nvPr/>
        </p:nvSpPr>
        <p:spPr bwMode="auto">
          <a:xfrm>
            <a:off x="2433638" y="2038350"/>
            <a:ext cx="1779587" cy="446087"/>
          </a:xfrm>
          <a:custGeom>
            <a:avLst/>
            <a:gdLst>
              <a:gd name="T0" fmla="*/ 778 w 6255"/>
              <a:gd name="T1" fmla="*/ 0 h 1556"/>
              <a:gd name="T2" fmla="*/ 5477 w 6255"/>
              <a:gd name="T3" fmla="*/ 0 h 1556"/>
              <a:gd name="T4" fmla="*/ 6255 w 6255"/>
              <a:gd name="T5" fmla="*/ 778 h 1556"/>
              <a:gd name="T6" fmla="*/ 6255 w 6255"/>
              <a:gd name="T7" fmla="*/ 778 h 1556"/>
              <a:gd name="T8" fmla="*/ 5477 w 6255"/>
              <a:gd name="T9" fmla="*/ 1556 h 1556"/>
              <a:gd name="T10" fmla="*/ 778 w 6255"/>
              <a:gd name="T11" fmla="*/ 1556 h 1556"/>
              <a:gd name="T12" fmla="*/ 0 w 6255"/>
              <a:gd name="T13" fmla="*/ 778 h 1556"/>
              <a:gd name="T14" fmla="*/ 0 w 6255"/>
              <a:gd name="T15" fmla="*/ 778 h 1556"/>
              <a:gd name="T16" fmla="*/ 778 w 6255"/>
              <a:gd name="T17" fmla="*/ 0 h 1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55" h="1556">
                <a:moveTo>
                  <a:pt x="778" y="0"/>
                </a:moveTo>
                <a:lnTo>
                  <a:pt x="5477" y="0"/>
                </a:lnTo>
                <a:cubicBezTo>
                  <a:pt x="5905" y="0"/>
                  <a:pt x="6255" y="350"/>
                  <a:pt x="6255" y="778"/>
                </a:cubicBezTo>
                <a:lnTo>
                  <a:pt x="6255" y="778"/>
                </a:lnTo>
                <a:cubicBezTo>
                  <a:pt x="6255" y="1206"/>
                  <a:pt x="5905" y="1556"/>
                  <a:pt x="5477" y="1556"/>
                </a:cubicBezTo>
                <a:lnTo>
                  <a:pt x="778" y="1556"/>
                </a:lnTo>
                <a:cubicBezTo>
                  <a:pt x="350" y="1556"/>
                  <a:pt x="0" y="1206"/>
                  <a:pt x="0" y="778"/>
                </a:cubicBezTo>
                <a:lnTo>
                  <a:pt x="0" y="778"/>
                </a:lnTo>
                <a:cubicBezTo>
                  <a:pt x="0" y="350"/>
                  <a:pt x="350" y="0"/>
                  <a:pt x="778" y="0"/>
                </a:cubicBezTo>
                <a:close/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200" dirty="0"/>
              <a:t>Customizing</a:t>
            </a:r>
          </a:p>
        </p:txBody>
      </p:sp>
      <p:sp>
        <p:nvSpPr>
          <p:cNvPr id="21" name="Freeform 8">
            <a:extLst>
              <a:ext uri="{FF2B5EF4-FFF2-40B4-BE49-F238E27FC236}">
                <a16:creationId xmlns:a16="http://schemas.microsoft.com/office/drawing/2014/main" id="{E65CC794-23C9-4CC5-BCDA-B88736AA4419}"/>
              </a:ext>
            </a:extLst>
          </p:cNvPr>
          <p:cNvSpPr>
            <a:spLocks/>
          </p:cNvSpPr>
          <p:nvPr/>
        </p:nvSpPr>
        <p:spPr bwMode="auto">
          <a:xfrm>
            <a:off x="4365625" y="2038350"/>
            <a:ext cx="1779587" cy="446087"/>
          </a:xfrm>
          <a:custGeom>
            <a:avLst/>
            <a:gdLst>
              <a:gd name="T0" fmla="*/ 778 w 6255"/>
              <a:gd name="T1" fmla="*/ 0 h 1556"/>
              <a:gd name="T2" fmla="*/ 5477 w 6255"/>
              <a:gd name="T3" fmla="*/ 0 h 1556"/>
              <a:gd name="T4" fmla="*/ 6255 w 6255"/>
              <a:gd name="T5" fmla="*/ 778 h 1556"/>
              <a:gd name="T6" fmla="*/ 6255 w 6255"/>
              <a:gd name="T7" fmla="*/ 778 h 1556"/>
              <a:gd name="T8" fmla="*/ 5477 w 6255"/>
              <a:gd name="T9" fmla="*/ 1556 h 1556"/>
              <a:gd name="T10" fmla="*/ 778 w 6255"/>
              <a:gd name="T11" fmla="*/ 1556 h 1556"/>
              <a:gd name="T12" fmla="*/ 0 w 6255"/>
              <a:gd name="T13" fmla="*/ 778 h 1556"/>
              <a:gd name="T14" fmla="*/ 0 w 6255"/>
              <a:gd name="T15" fmla="*/ 778 h 1556"/>
              <a:gd name="T16" fmla="*/ 778 w 6255"/>
              <a:gd name="T17" fmla="*/ 0 h 1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55" h="1556">
                <a:moveTo>
                  <a:pt x="778" y="0"/>
                </a:moveTo>
                <a:lnTo>
                  <a:pt x="5477" y="0"/>
                </a:lnTo>
                <a:cubicBezTo>
                  <a:pt x="5905" y="0"/>
                  <a:pt x="6255" y="350"/>
                  <a:pt x="6255" y="778"/>
                </a:cubicBezTo>
                <a:lnTo>
                  <a:pt x="6255" y="778"/>
                </a:lnTo>
                <a:cubicBezTo>
                  <a:pt x="6255" y="1206"/>
                  <a:pt x="5905" y="1556"/>
                  <a:pt x="5477" y="1556"/>
                </a:cubicBezTo>
                <a:lnTo>
                  <a:pt x="778" y="1556"/>
                </a:lnTo>
                <a:cubicBezTo>
                  <a:pt x="350" y="1556"/>
                  <a:pt x="0" y="1206"/>
                  <a:pt x="0" y="778"/>
                </a:cubicBezTo>
                <a:lnTo>
                  <a:pt x="0" y="778"/>
                </a:lnTo>
                <a:cubicBezTo>
                  <a:pt x="0" y="350"/>
                  <a:pt x="350" y="0"/>
                  <a:pt x="778" y="0"/>
                </a:cubicBezTo>
                <a:close/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200" dirty="0"/>
              <a:t>Together = with us</a:t>
            </a:r>
          </a:p>
        </p:txBody>
      </p:sp>
      <p:sp>
        <p:nvSpPr>
          <p:cNvPr id="22" name="Freeform 9">
            <a:extLst>
              <a:ext uri="{FF2B5EF4-FFF2-40B4-BE49-F238E27FC236}">
                <a16:creationId xmlns:a16="http://schemas.microsoft.com/office/drawing/2014/main" id="{DDA49D91-7473-4EA2-9568-566473FEDFD8}"/>
              </a:ext>
            </a:extLst>
          </p:cNvPr>
          <p:cNvSpPr>
            <a:spLocks/>
          </p:cNvSpPr>
          <p:nvPr/>
        </p:nvSpPr>
        <p:spPr bwMode="auto">
          <a:xfrm>
            <a:off x="6297613" y="2038350"/>
            <a:ext cx="1779587" cy="446087"/>
          </a:xfrm>
          <a:custGeom>
            <a:avLst/>
            <a:gdLst>
              <a:gd name="T0" fmla="*/ 778 w 6255"/>
              <a:gd name="T1" fmla="*/ 0 h 1556"/>
              <a:gd name="T2" fmla="*/ 5477 w 6255"/>
              <a:gd name="T3" fmla="*/ 0 h 1556"/>
              <a:gd name="T4" fmla="*/ 6255 w 6255"/>
              <a:gd name="T5" fmla="*/ 778 h 1556"/>
              <a:gd name="T6" fmla="*/ 6255 w 6255"/>
              <a:gd name="T7" fmla="*/ 778 h 1556"/>
              <a:gd name="T8" fmla="*/ 5477 w 6255"/>
              <a:gd name="T9" fmla="*/ 1556 h 1556"/>
              <a:gd name="T10" fmla="*/ 778 w 6255"/>
              <a:gd name="T11" fmla="*/ 1556 h 1556"/>
              <a:gd name="T12" fmla="*/ 0 w 6255"/>
              <a:gd name="T13" fmla="*/ 778 h 1556"/>
              <a:gd name="T14" fmla="*/ 0 w 6255"/>
              <a:gd name="T15" fmla="*/ 778 h 1556"/>
              <a:gd name="T16" fmla="*/ 778 w 6255"/>
              <a:gd name="T17" fmla="*/ 0 h 1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55" h="1556">
                <a:moveTo>
                  <a:pt x="778" y="0"/>
                </a:moveTo>
                <a:lnTo>
                  <a:pt x="5477" y="0"/>
                </a:lnTo>
                <a:cubicBezTo>
                  <a:pt x="5905" y="0"/>
                  <a:pt x="6255" y="350"/>
                  <a:pt x="6255" y="778"/>
                </a:cubicBezTo>
                <a:lnTo>
                  <a:pt x="6255" y="778"/>
                </a:lnTo>
                <a:cubicBezTo>
                  <a:pt x="6255" y="1206"/>
                  <a:pt x="5905" y="1556"/>
                  <a:pt x="5477" y="1556"/>
                </a:cubicBezTo>
                <a:lnTo>
                  <a:pt x="778" y="1556"/>
                </a:lnTo>
                <a:cubicBezTo>
                  <a:pt x="350" y="1556"/>
                  <a:pt x="0" y="1206"/>
                  <a:pt x="0" y="778"/>
                </a:cubicBezTo>
                <a:lnTo>
                  <a:pt x="0" y="778"/>
                </a:lnTo>
                <a:cubicBezTo>
                  <a:pt x="0" y="350"/>
                  <a:pt x="350" y="0"/>
                  <a:pt x="778" y="0"/>
                </a:cubicBezTo>
                <a:close/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200" dirty="0"/>
              <a:t>Smart Platform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B38C242-EB85-47BE-9CEA-5147046DCD30}"/>
              </a:ext>
            </a:extLst>
          </p:cNvPr>
          <p:cNvSpPr txBox="1"/>
          <p:nvPr/>
        </p:nvSpPr>
        <p:spPr>
          <a:xfrm>
            <a:off x="8595360" y="4412164"/>
            <a:ext cx="2796540" cy="10761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8D6D46F-A201-4913-9125-775C10714ECD}"/>
              </a:ext>
            </a:extLst>
          </p:cNvPr>
          <p:cNvSpPr txBox="1"/>
          <p:nvPr/>
        </p:nvSpPr>
        <p:spPr>
          <a:xfrm>
            <a:off x="8595360" y="2523270"/>
            <a:ext cx="2796540" cy="10761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Distant orb has power to raise and purify our thoughts like a strain of sacred music.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E46396-B3BE-430B-B48E-3E14CA3235F0}"/>
              </a:ext>
            </a:extLst>
          </p:cNvPr>
          <p:cNvSpPr txBox="1"/>
          <p:nvPr/>
        </p:nvSpPr>
        <p:spPr>
          <a:xfrm>
            <a:off x="810607" y="2010042"/>
            <a:ext cx="945310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Inspiration Point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CE538A-9EF8-425F-A6B5-858CE78DDD47}"/>
              </a:ext>
            </a:extLst>
          </p:cNvPr>
          <p:cNvSpPr txBox="1"/>
          <p:nvPr/>
        </p:nvSpPr>
        <p:spPr>
          <a:xfrm>
            <a:off x="800099" y="3177649"/>
            <a:ext cx="1072243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Brand Core Value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C4FD89-F188-47A4-BF5B-B646005061FE}"/>
              </a:ext>
            </a:extLst>
          </p:cNvPr>
          <p:cNvSpPr txBox="1"/>
          <p:nvPr/>
        </p:nvSpPr>
        <p:spPr>
          <a:xfrm>
            <a:off x="810607" y="4438238"/>
            <a:ext cx="945310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Visual Tone &amp; Manner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0ACB8AD-0357-432D-98E8-06DCDF06D557}"/>
              </a:ext>
            </a:extLst>
          </p:cNvPr>
          <p:cNvCxnSpPr>
            <a:cxnSpLocks/>
          </p:cNvCxnSpPr>
          <p:nvPr/>
        </p:nvCxnSpPr>
        <p:spPr>
          <a:xfrm>
            <a:off x="800100" y="4207919"/>
            <a:ext cx="10591800" cy="41819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6">
            <a:extLst>
              <a:ext uri="{FF2B5EF4-FFF2-40B4-BE49-F238E27FC236}">
                <a16:creationId xmlns:a16="http://schemas.microsoft.com/office/drawing/2014/main" id="{9ECCD840-0963-4598-9475-8C1ABF765E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6188" y="4003675"/>
            <a:ext cx="1616075" cy="1630362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Structure</a:t>
            </a:r>
          </a:p>
        </p:txBody>
      </p:sp>
      <p:sp>
        <p:nvSpPr>
          <p:cNvPr id="23" name="Oval 10">
            <a:extLst>
              <a:ext uri="{FF2B5EF4-FFF2-40B4-BE49-F238E27FC236}">
                <a16:creationId xmlns:a16="http://schemas.microsoft.com/office/drawing/2014/main" id="{CFC60505-FA93-459E-95F1-880D153F5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8175" y="4003675"/>
            <a:ext cx="1614487" cy="1630362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Extension</a:t>
            </a:r>
          </a:p>
        </p:txBody>
      </p:sp>
      <p:sp>
        <p:nvSpPr>
          <p:cNvPr id="24" name="Oval 11">
            <a:extLst>
              <a:ext uri="{FF2B5EF4-FFF2-40B4-BE49-F238E27FC236}">
                <a16:creationId xmlns:a16="http://schemas.microsoft.com/office/drawing/2014/main" id="{E13F4F4F-CD01-4BDB-B2E9-74CB05E13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0163" y="4003675"/>
            <a:ext cx="1616075" cy="1630362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Neat</a:t>
            </a:r>
          </a:p>
        </p:txBody>
      </p:sp>
      <p:sp>
        <p:nvSpPr>
          <p:cNvPr id="20" name="Oval 7">
            <a:extLst>
              <a:ext uri="{FF2B5EF4-FFF2-40B4-BE49-F238E27FC236}">
                <a16:creationId xmlns:a16="http://schemas.microsoft.com/office/drawing/2014/main" id="{00330575-9335-4CC1-9E26-BE7766C824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6188" y="2617788"/>
            <a:ext cx="1616075" cy="1631950"/>
          </a:xfrm>
          <a:prstGeom prst="ellipse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Customized</a:t>
            </a:r>
          </a:p>
        </p:txBody>
      </p:sp>
      <p:sp>
        <p:nvSpPr>
          <p:cNvPr id="25" name="Oval 12">
            <a:extLst>
              <a:ext uri="{FF2B5EF4-FFF2-40B4-BE49-F238E27FC236}">
                <a16:creationId xmlns:a16="http://schemas.microsoft.com/office/drawing/2014/main" id="{D7FDC598-0E0D-4043-BC32-4798FDFB9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8175" y="2617788"/>
            <a:ext cx="1614487" cy="1631950"/>
          </a:xfrm>
          <a:prstGeom prst="ellipse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Integrity</a:t>
            </a:r>
          </a:p>
        </p:txBody>
      </p:sp>
      <p:sp>
        <p:nvSpPr>
          <p:cNvPr id="26" name="Oval 13">
            <a:extLst>
              <a:ext uri="{FF2B5EF4-FFF2-40B4-BE49-F238E27FC236}">
                <a16:creationId xmlns:a16="http://schemas.microsoft.com/office/drawing/2014/main" id="{753830CE-DAC4-494A-AD15-FDFF1EE57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0163" y="2617788"/>
            <a:ext cx="1616075" cy="1631950"/>
          </a:xfrm>
          <a:prstGeom prst="ellipse">
            <a:avLst/>
          </a:pr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Smart</a:t>
            </a:r>
          </a:p>
        </p:txBody>
      </p:sp>
    </p:spTree>
    <p:extLst>
      <p:ext uri="{BB962C8B-B14F-4D97-AF65-F5344CB8AC3E}">
        <p14:creationId xmlns:p14="http://schemas.microsoft.com/office/powerpoint/2010/main" val="36775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 animBg="1"/>
      <p:bldP spid="27" grpId="0"/>
      <p:bldP spid="28" grpId="0"/>
      <p:bldP spid="29" grpId="0"/>
      <p:bldP spid="30" grpId="0"/>
      <p:bldP spid="31" grpId="0"/>
      <p:bldP spid="19" grpId="0" animBg="1"/>
      <p:bldP spid="23" grpId="0" animBg="1"/>
      <p:bldP spid="24" grpId="0" animBg="1"/>
      <p:bldP spid="20" grpId="0" animBg="1"/>
      <p:bldP spid="25" grpId="0" animBg="1"/>
      <p:bldP spid="2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36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5362C3-395F-4F43-A097-6C5F9C82B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2495016"/>
            <a:ext cx="1295770" cy="1308962"/>
          </a:xfrm>
          <a:prstGeom prst="ellipse">
            <a:avLst/>
          </a:prstGeom>
          <a:noFill/>
          <a:ln w="127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Conative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9CFA34-F086-47F6-9493-21EFBB39E4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3620753"/>
            <a:ext cx="1295770" cy="1308962"/>
          </a:xfrm>
          <a:prstGeom prst="ellipse">
            <a:avLst/>
          </a:prstGeom>
          <a:noFill/>
          <a:ln w="127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Smart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CDCF25-5372-49A7-A86D-1FEE896CDA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4746490"/>
            <a:ext cx="1295770" cy="1308962"/>
          </a:xfrm>
          <a:prstGeom prst="ellipse">
            <a:avLst/>
          </a:prstGeom>
          <a:noFill/>
          <a:ln w="127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Careful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CD56137-E706-44A5-8ECB-36C1B234A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0857" y="2495016"/>
            <a:ext cx="1295770" cy="1308962"/>
          </a:xfrm>
          <a:prstGeom prst="ellipse">
            <a:avLst/>
          </a:prstGeom>
          <a:solidFill>
            <a:schemeClr val="accent1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Bright</a:t>
            </a:r>
          </a:p>
          <a:p>
            <a:pPr algn="ctr"/>
            <a:r>
              <a:rPr lang="en-US" sz="1400" dirty="0"/>
              <a:t>&amp;</a:t>
            </a:r>
          </a:p>
          <a:p>
            <a:pPr algn="ctr"/>
            <a:r>
              <a:rPr lang="en-US" sz="1400" dirty="0"/>
              <a:t>Lively</a:t>
            </a:r>
          </a:p>
        </p:txBody>
      </p:sp>
      <p:sp>
        <p:nvSpPr>
          <p:cNvPr id="12" name="Oval 9">
            <a:extLst>
              <a:ext uri="{FF2B5EF4-FFF2-40B4-BE49-F238E27FC236}">
                <a16:creationId xmlns:a16="http://schemas.microsoft.com/office/drawing/2014/main" id="{6C681CEA-83A5-47E7-882C-70EEE3700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0857" y="3620753"/>
            <a:ext cx="1295770" cy="1308962"/>
          </a:xfrm>
          <a:prstGeom prst="ellipse">
            <a:avLst/>
          </a:prstGeom>
          <a:solidFill>
            <a:schemeClr val="accent3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Clear</a:t>
            </a:r>
          </a:p>
          <a:p>
            <a:pPr algn="ctr"/>
            <a:r>
              <a:rPr lang="en-US" sz="1400" dirty="0"/>
              <a:t>&amp;</a:t>
            </a:r>
          </a:p>
          <a:p>
            <a:pPr algn="ctr"/>
            <a:r>
              <a:rPr lang="en-US" sz="1400" dirty="0"/>
              <a:t>Simple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EC637875-0DF8-4789-902C-19D4FF7125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0857" y="4746490"/>
            <a:ext cx="1295770" cy="1308962"/>
          </a:xfrm>
          <a:prstGeom prst="ellipse">
            <a:avLst/>
          </a:prstGeom>
          <a:solidFill>
            <a:schemeClr val="accent4"/>
          </a:solidFill>
          <a:ln w="4763" cap="flat">
            <a:noFill/>
            <a:prstDash val="solid"/>
            <a:miter lim="800000"/>
            <a:headEnd/>
            <a:tailEnd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Best</a:t>
            </a:r>
          </a:p>
          <a:p>
            <a:pPr algn="ctr"/>
            <a:r>
              <a:rPr lang="en-US" sz="1400" dirty="0"/>
              <a:t> &amp;</a:t>
            </a:r>
          </a:p>
          <a:p>
            <a:pPr algn="ctr"/>
            <a:r>
              <a:rPr lang="en-US" sz="1400" dirty="0"/>
              <a:t>Fine</a:t>
            </a:r>
          </a:p>
        </p:txBody>
      </p:sp>
      <p:sp>
        <p:nvSpPr>
          <p:cNvPr id="32" name="Freeform 12">
            <a:extLst>
              <a:ext uri="{FF2B5EF4-FFF2-40B4-BE49-F238E27FC236}">
                <a16:creationId xmlns:a16="http://schemas.microsoft.com/office/drawing/2014/main" id="{79D18933-C214-4779-B370-EBDC5B1934C0}"/>
              </a:ext>
            </a:extLst>
          </p:cNvPr>
          <p:cNvSpPr>
            <a:spLocks/>
          </p:cNvSpPr>
          <p:nvPr/>
        </p:nvSpPr>
        <p:spPr bwMode="auto">
          <a:xfrm>
            <a:off x="2112801" y="3054219"/>
            <a:ext cx="1012871" cy="95278"/>
          </a:xfrm>
          <a:custGeom>
            <a:avLst/>
            <a:gdLst>
              <a:gd name="T0" fmla="*/ 0 w 3757"/>
              <a:gd name="T1" fmla="*/ 349 h 349"/>
              <a:gd name="T2" fmla="*/ 3757 w 3757"/>
              <a:gd name="T3" fmla="*/ 349 h 349"/>
              <a:gd name="T4" fmla="*/ 3397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0" y="349"/>
                </a:moveTo>
                <a:lnTo>
                  <a:pt x="3757" y="349"/>
                </a:lnTo>
                <a:lnTo>
                  <a:pt x="3397" y="0"/>
                </a:lnTo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4" name="Freeform 12">
            <a:extLst>
              <a:ext uri="{FF2B5EF4-FFF2-40B4-BE49-F238E27FC236}">
                <a16:creationId xmlns:a16="http://schemas.microsoft.com/office/drawing/2014/main" id="{37C1F69C-53ED-44F3-B60C-09F77499E6C1}"/>
              </a:ext>
            </a:extLst>
          </p:cNvPr>
          <p:cNvSpPr>
            <a:spLocks/>
          </p:cNvSpPr>
          <p:nvPr/>
        </p:nvSpPr>
        <p:spPr bwMode="auto">
          <a:xfrm>
            <a:off x="2112801" y="4183162"/>
            <a:ext cx="1012871" cy="95278"/>
          </a:xfrm>
          <a:custGeom>
            <a:avLst/>
            <a:gdLst>
              <a:gd name="T0" fmla="*/ 0 w 3757"/>
              <a:gd name="T1" fmla="*/ 349 h 349"/>
              <a:gd name="T2" fmla="*/ 3757 w 3757"/>
              <a:gd name="T3" fmla="*/ 349 h 349"/>
              <a:gd name="T4" fmla="*/ 3397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0" y="349"/>
                </a:moveTo>
                <a:lnTo>
                  <a:pt x="3757" y="349"/>
                </a:lnTo>
                <a:lnTo>
                  <a:pt x="3397" y="0"/>
                </a:lnTo>
              </a:path>
            </a:pathLst>
          </a:custGeom>
          <a:noFill/>
          <a:ln w="127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12">
            <a:extLst>
              <a:ext uri="{FF2B5EF4-FFF2-40B4-BE49-F238E27FC236}">
                <a16:creationId xmlns:a16="http://schemas.microsoft.com/office/drawing/2014/main" id="{A68B24F8-04A9-4378-97DB-AB4F260DE891}"/>
              </a:ext>
            </a:extLst>
          </p:cNvPr>
          <p:cNvSpPr>
            <a:spLocks/>
          </p:cNvSpPr>
          <p:nvPr/>
        </p:nvSpPr>
        <p:spPr bwMode="auto">
          <a:xfrm>
            <a:off x="2112801" y="5302488"/>
            <a:ext cx="1012871" cy="95278"/>
          </a:xfrm>
          <a:custGeom>
            <a:avLst/>
            <a:gdLst>
              <a:gd name="T0" fmla="*/ 0 w 3757"/>
              <a:gd name="T1" fmla="*/ 349 h 349"/>
              <a:gd name="T2" fmla="*/ 3757 w 3757"/>
              <a:gd name="T3" fmla="*/ 349 h 349"/>
              <a:gd name="T4" fmla="*/ 3397 w 3757"/>
              <a:gd name="T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757" h="349">
                <a:moveTo>
                  <a:pt x="0" y="349"/>
                </a:moveTo>
                <a:lnTo>
                  <a:pt x="3757" y="349"/>
                </a:lnTo>
                <a:lnTo>
                  <a:pt x="3397" y="0"/>
                </a:lnTo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1342F4-7A4C-42FB-BD00-215B270BD7FE}"/>
              </a:ext>
            </a:extLst>
          </p:cNvPr>
          <p:cNvSpPr txBox="1"/>
          <p:nvPr/>
        </p:nvSpPr>
        <p:spPr>
          <a:xfrm>
            <a:off x="5260588" y="2676729"/>
            <a:ext cx="5255999" cy="817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music, or a noble picture.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5613EF-99F9-4A31-A7FD-33AD4C6336FD}"/>
              </a:ext>
            </a:extLst>
          </p:cNvPr>
          <p:cNvSpPr txBox="1"/>
          <p:nvPr/>
        </p:nvSpPr>
        <p:spPr>
          <a:xfrm>
            <a:off x="5260588" y="3853311"/>
            <a:ext cx="5255999" cy="7549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Distant  orb has power to raise and  purify our thoughts like a strain of sacred music, or a noble picture, or a passage.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4CAF0BD-1CDF-49B8-B61F-B268617E0D6D}"/>
              </a:ext>
            </a:extLst>
          </p:cNvPr>
          <p:cNvSpPr txBox="1"/>
          <p:nvPr/>
        </p:nvSpPr>
        <p:spPr>
          <a:xfrm>
            <a:off x="5260588" y="4970165"/>
            <a:ext cx="5320326" cy="817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Power to raise and  purify our thoughts like a strain of sacred music, or a noble picture, or a passage from the grander poets. 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751756-5E55-4422-A221-7676C2B84AFF}"/>
              </a:ext>
            </a:extLst>
          </p:cNvPr>
          <p:cNvCxnSpPr>
            <a:cxnSpLocks/>
          </p:cNvCxnSpPr>
          <p:nvPr/>
        </p:nvCxnSpPr>
        <p:spPr>
          <a:xfrm>
            <a:off x="796604" y="2193844"/>
            <a:ext cx="2852287" cy="6943"/>
          </a:xfrm>
          <a:prstGeom prst="line">
            <a:avLst/>
          </a:prstGeom>
          <a:ln w="127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F31FC55-FDF9-490E-8E16-B545E5B57599}"/>
              </a:ext>
            </a:extLst>
          </p:cNvPr>
          <p:cNvCxnSpPr>
            <a:cxnSpLocks/>
          </p:cNvCxnSpPr>
          <p:nvPr/>
        </p:nvCxnSpPr>
        <p:spPr>
          <a:xfrm>
            <a:off x="3897313" y="2200787"/>
            <a:ext cx="7494587" cy="0"/>
          </a:xfrm>
          <a:prstGeom prst="line">
            <a:avLst/>
          </a:prstGeom>
          <a:ln w="127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AD5BEE5-7DC9-41FD-93EC-AFC598B6EA7F}"/>
              </a:ext>
            </a:extLst>
          </p:cNvPr>
          <p:cNvSpPr txBox="1"/>
          <p:nvPr/>
        </p:nvSpPr>
        <p:spPr>
          <a:xfrm>
            <a:off x="812800" y="1816203"/>
            <a:ext cx="2848057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Brand Design Keyword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E8C51B-399C-4D8D-8C03-D2CC13240C3F}"/>
              </a:ext>
            </a:extLst>
          </p:cNvPr>
          <p:cNvSpPr txBox="1"/>
          <p:nvPr/>
        </p:nvSpPr>
        <p:spPr>
          <a:xfrm>
            <a:off x="3897313" y="1816203"/>
            <a:ext cx="2848057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Brand Design Principle</a:t>
            </a:r>
            <a:endParaRPr lang="en-US" sz="1200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600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32" grpId="0" animBg="1"/>
      <p:bldP spid="34" grpId="0" animBg="1"/>
      <p:bldP spid="35" grpId="0" animBg="1"/>
      <p:bldP spid="36" grpId="0"/>
      <p:bldP spid="37" grpId="0"/>
      <p:bldP spid="38" grpId="0"/>
      <p:bldP spid="41" grpId="0"/>
      <p:bldP spid="4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37</a:t>
            </a:fld>
            <a:endParaRPr lang="en-US"/>
          </a:p>
        </p:txBody>
      </p:sp>
      <p:sp>
        <p:nvSpPr>
          <p:cNvPr id="14" name="Oval 5">
            <a:extLst>
              <a:ext uri="{FF2B5EF4-FFF2-40B4-BE49-F238E27FC236}">
                <a16:creationId xmlns:a16="http://schemas.microsoft.com/office/drawing/2014/main" id="{342C2FCD-270F-4271-A502-58618D46B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50" y="2070100"/>
            <a:ext cx="165100" cy="1682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Oval 6">
            <a:extLst>
              <a:ext uri="{FF2B5EF4-FFF2-40B4-BE49-F238E27FC236}">
                <a16:creationId xmlns:a16="http://schemas.microsoft.com/office/drawing/2014/main" id="{8101883C-5BE8-4F4B-ADB0-00073BAB2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50" y="3022600"/>
            <a:ext cx="165100" cy="1682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7">
            <a:extLst>
              <a:ext uri="{FF2B5EF4-FFF2-40B4-BE49-F238E27FC236}">
                <a16:creationId xmlns:a16="http://schemas.microsoft.com/office/drawing/2014/main" id="{43D26338-D5CB-4BB6-A8FC-798EE7EBB2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50" y="3975100"/>
            <a:ext cx="165100" cy="1666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8">
            <a:extLst>
              <a:ext uri="{FF2B5EF4-FFF2-40B4-BE49-F238E27FC236}">
                <a16:creationId xmlns:a16="http://schemas.microsoft.com/office/drawing/2014/main" id="{B12F4DA9-7F24-41A0-AF41-42C01B1275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50" y="4926013"/>
            <a:ext cx="165100" cy="1682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9">
            <a:extLst>
              <a:ext uri="{FF2B5EF4-FFF2-40B4-BE49-F238E27FC236}">
                <a16:creationId xmlns:a16="http://schemas.microsoft.com/office/drawing/2014/main" id="{AFBB1B9E-A5CF-402D-BCE3-715E4B74CD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50" y="5878513"/>
            <a:ext cx="165100" cy="1666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Line 10">
            <a:extLst>
              <a:ext uri="{FF2B5EF4-FFF2-40B4-BE49-F238E27FC236}">
                <a16:creationId xmlns:a16="http://schemas.microsoft.com/office/drawing/2014/main" id="{D212FF3B-C38E-43DD-89F8-2C224B33126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47925" y="2154238"/>
            <a:ext cx="4827588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11">
            <a:extLst>
              <a:ext uri="{FF2B5EF4-FFF2-40B4-BE49-F238E27FC236}">
                <a16:creationId xmlns:a16="http://schemas.microsoft.com/office/drawing/2014/main" id="{A6E0AE6B-ED35-4C00-B9F1-747F2282234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47925" y="3106738"/>
            <a:ext cx="5162550" cy="0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12">
            <a:extLst>
              <a:ext uri="{FF2B5EF4-FFF2-40B4-BE49-F238E27FC236}">
                <a16:creationId xmlns:a16="http://schemas.microsoft.com/office/drawing/2014/main" id="{148A5CCB-6B87-44B1-BB54-11011DDC36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47925" y="4057650"/>
            <a:ext cx="5461000" cy="0"/>
          </a:xfrm>
          <a:prstGeom prst="line">
            <a:avLst/>
          </a:prstGeom>
          <a:noFill/>
          <a:ln w="12700" cap="flat">
            <a:solidFill>
              <a:schemeClr val="accent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ine 13">
            <a:extLst>
              <a:ext uri="{FF2B5EF4-FFF2-40B4-BE49-F238E27FC236}">
                <a16:creationId xmlns:a16="http://schemas.microsoft.com/office/drawing/2014/main" id="{BB0EB3E3-7262-4BAA-9033-80FFB3E341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47925" y="5010150"/>
            <a:ext cx="5781675" cy="0"/>
          </a:xfrm>
          <a:prstGeom prst="line">
            <a:avLst/>
          </a:prstGeom>
          <a:noFill/>
          <a:ln w="12700" cap="flat">
            <a:solidFill>
              <a:schemeClr val="accent4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Line 14">
            <a:extLst>
              <a:ext uri="{FF2B5EF4-FFF2-40B4-BE49-F238E27FC236}">
                <a16:creationId xmlns:a16="http://schemas.microsoft.com/office/drawing/2014/main" id="{A95DDC25-AFF4-4DEF-A812-15070EA7F68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47925" y="5962650"/>
            <a:ext cx="6086475" cy="0"/>
          </a:xfrm>
          <a:prstGeom prst="line">
            <a:avLst/>
          </a:prstGeom>
          <a:noFill/>
          <a:ln w="12700" cap="flat">
            <a:solidFill>
              <a:schemeClr val="accent5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5">
            <a:extLst>
              <a:ext uri="{FF2B5EF4-FFF2-40B4-BE49-F238E27FC236}">
                <a16:creationId xmlns:a16="http://schemas.microsoft.com/office/drawing/2014/main" id="{78298168-F681-4EF3-9F6E-1DC98504DC63}"/>
              </a:ext>
            </a:extLst>
          </p:cNvPr>
          <p:cNvSpPr>
            <a:spLocks/>
          </p:cNvSpPr>
          <p:nvPr/>
        </p:nvSpPr>
        <p:spPr bwMode="auto">
          <a:xfrm>
            <a:off x="7275513" y="2154238"/>
            <a:ext cx="3154363" cy="982662"/>
          </a:xfrm>
          <a:custGeom>
            <a:avLst/>
            <a:gdLst>
              <a:gd name="T0" fmla="*/ 0 w 10023"/>
              <a:gd name="T1" fmla="*/ 0 h 3093"/>
              <a:gd name="T2" fmla="*/ 10023 w 10023"/>
              <a:gd name="T3" fmla="*/ 0 h 3093"/>
              <a:gd name="T4" fmla="*/ 8944 w 10023"/>
              <a:gd name="T5" fmla="*/ 3093 h 3093"/>
              <a:gd name="T6" fmla="*/ 1079 w 10023"/>
              <a:gd name="T7" fmla="*/ 3093 h 3093"/>
              <a:gd name="T8" fmla="*/ 0 w 10023"/>
              <a:gd name="T9" fmla="*/ 0 h 30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023" h="3093">
                <a:moveTo>
                  <a:pt x="0" y="0"/>
                </a:moveTo>
                <a:lnTo>
                  <a:pt x="10023" y="0"/>
                </a:lnTo>
                <a:cubicBezTo>
                  <a:pt x="9229" y="1001"/>
                  <a:pt x="8919" y="2036"/>
                  <a:pt x="8944" y="3093"/>
                </a:cubicBezTo>
                <a:lnTo>
                  <a:pt x="1079" y="3093"/>
                </a:lnTo>
                <a:cubicBezTo>
                  <a:pt x="991" y="1934"/>
                  <a:pt x="596" y="919"/>
                  <a:pt x="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D19D7EB-0819-43D9-9AAA-EC731A178080}"/>
              </a:ext>
            </a:extLst>
          </p:cNvPr>
          <p:cNvSpPr>
            <a:spLocks/>
          </p:cNvSpPr>
          <p:nvPr/>
        </p:nvSpPr>
        <p:spPr bwMode="auto">
          <a:xfrm>
            <a:off x="7615238" y="3136900"/>
            <a:ext cx="2474913" cy="912812"/>
          </a:xfrm>
          <a:custGeom>
            <a:avLst/>
            <a:gdLst>
              <a:gd name="T0" fmla="*/ 0 w 7865"/>
              <a:gd name="T1" fmla="*/ 0 h 2877"/>
              <a:gd name="T2" fmla="*/ 7865 w 7865"/>
              <a:gd name="T3" fmla="*/ 0 h 2877"/>
              <a:gd name="T4" fmla="*/ 6927 w 7865"/>
              <a:gd name="T5" fmla="*/ 2877 h 2877"/>
              <a:gd name="T6" fmla="*/ 937 w 7865"/>
              <a:gd name="T7" fmla="*/ 2877 h 2877"/>
              <a:gd name="T8" fmla="*/ 0 w 7865"/>
              <a:gd name="T9" fmla="*/ 0 h 2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65" h="2877">
                <a:moveTo>
                  <a:pt x="0" y="0"/>
                </a:moveTo>
                <a:lnTo>
                  <a:pt x="7865" y="0"/>
                </a:lnTo>
                <a:cubicBezTo>
                  <a:pt x="7182" y="802"/>
                  <a:pt x="6877" y="1765"/>
                  <a:pt x="6927" y="2877"/>
                </a:cubicBezTo>
                <a:lnTo>
                  <a:pt x="937" y="2877"/>
                </a:lnTo>
                <a:cubicBezTo>
                  <a:pt x="936" y="1778"/>
                  <a:pt x="565" y="845"/>
                  <a:pt x="0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424687F9-4569-4FB0-9ED7-E2280661662C}"/>
              </a:ext>
            </a:extLst>
          </p:cNvPr>
          <p:cNvSpPr>
            <a:spLocks/>
          </p:cNvSpPr>
          <p:nvPr/>
        </p:nvSpPr>
        <p:spPr bwMode="auto">
          <a:xfrm>
            <a:off x="7908925" y="4049713"/>
            <a:ext cx="1885950" cy="946150"/>
          </a:xfrm>
          <a:custGeom>
            <a:avLst/>
            <a:gdLst>
              <a:gd name="T0" fmla="*/ 0 w 5990"/>
              <a:gd name="T1" fmla="*/ 0 h 2980"/>
              <a:gd name="T2" fmla="*/ 5990 w 5990"/>
              <a:gd name="T3" fmla="*/ 0 h 2980"/>
              <a:gd name="T4" fmla="*/ 4972 w 5990"/>
              <a:gd name="T5" fmla="*/ 2980 h 2980"/>
              <a:gd name="T6" fmla="*/ 1019 w 5990"/>
              <a:gd name="T7" fmla="*/ 2980 h 2980"/>
              <a:gd name="T8" fmla="*/ 0 w 5990"/>
              <a:gd name="T9" fmla="*/ 0 h 29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90" h="2980">
                <a:moveTo>
                  <a:pt x="0" y="0"/>
                </a:moveTo>
                <a:lnTo>
                  <a:pt x="5990" y="0"/>
                </a:lnTo>
                <a:cubicBezTo>
                  <a:pt x="5268" y="894"/>
                  <a:pt x="4932" y="1888"/>
                  <a:pt x="4972" y="2980"/>
                </a:cubicBezTo>
                <a:lnTo>
                  <a:pt x="1019" y="2980"/>
                </a:lnTo>
                <a:cubicBezTo>
                  <a:pt x="958" y="1889"/>
                  <a:pt x="626" y="893"/>
                  <a:pt x="0" y="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03D4FD4B-CA0D-4930-B3D1-D3ACC5A7C59B}"/>
              </a:ext>
            </a:extLst>
          </p:cNvPr>
          <p:cNvSpPr>
            <a:spLocks/>
          </p:cNvSpPr>
          <p:nvPr/>
        </p:nvSpPr>
        <p:spPr bwMode="auto">
          <a:xfrm>
            <a:off x="8229600" y="4995863"/>
            <a:ext cx="1244600" cy="952500"/>
          </a:xfrm>
          <a:custGeom>
            <a:avLst/>
            <a:gdLst>
              <a:gd name="T0" fmla="*/ 0 w 3953"/>
              <a:gd name="T1" fmla="*/ 0 h 2998"/>
              <a:gd name="T2" fmla="*/ 3953 w 3953"/>
              <a:gd name="T3" fmla="*/ 0 h 2998"/>
              <a:gd name="T4" fmla="*/ 2984 w 3953"/>
              <a:gd name="T5" fmla="*/ 2998 h 2998"/>
              <a:gd name="T6" fmla="*/ 968 w 3953"/>
              <a:gd name="T7" fmla="*/ 2998 h 2998"/>
              <a:gd name="T8" fmla="*/ 0 w 3953"/>
              <a:gd name="T9" fmla="*/ 0 h 2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53" h="2998">
                <a:moveTo>
                  <a:pt x="0" y="0"/>
                </a:moveTo>
                <a:lnTo>
                  <a:pt x="3953" y="0"/>
                </a:lnTo>
                <a:cubicBezTo>
                  <a:pt x="3273" y="913"/>
                  <a:pt x="2959" y="1915"/>
                  <a:pt x="2984" y="2998"/>
                </a:cubicBezTo>
                <a:lnTo>
                  <a:pt x="968" y="2998"/>
                </a:lnTo>
                <a:cubicBezTo>
                  <a:pt x="918" y="1951"/>
                  <a:pt x="530" y="963"/>
                  <a:pt x="0" y="0"/>
                </a:cubicBezTo>
                <a:close/>
              </a:path>
            </a:pathLst>
          </a:custGeom>
          <a:solidFill>
            <a:schemeClr val="accent5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Oval 19">
            <a:extLst>
              <a:ext uri="{FF2B5EF4-FFF2-40B4-BE49-F238E27FC236}">
                <a16:creationId xmlns:a16="http://schemas.microsoft.com/office/drawing/2014/main" id="{DC945698-57C1-443B-BFB4-27447D08A2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5513" y="1731963"/>
            <a:ext cx="3154363" cy="846137"/>
          </a:xfrm>
          <a:prstGeom prst="ellipse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Oval 20">
            <a:extLst>
              <a:ext uri="{FF2B5EF4-FFF2-40B4-BE49-F238E27FC236}">
                <a16:creationId xmlns:a16="http://schemas.microsoft.com/office/drawing/2014/main" id="{55E14066-75DE-401F-AA2B-F5DF00BA04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0475" y="2759075"/>
            <a:ext cx="2484438" cy="695325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2795AC16-5CC4-4711-85EF-DC79E06329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8925" y="3779838"/>
            <a:ext cx="1885950" cy="541337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22">
            <a:extLst>
              <a:ext uri="{FF2B5EF4-FFF2-40B4-BE49-F238E27FC236}">
                <a16:creationId xmlns:a16="http://schemas.microsoft.com/office/drawing/2014/main" id="{846A86C2-8215-4A28-98A1-C28728B7B0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9600" y="4821238"/>
            <a:ext cx="1244600" cy="350837"/>
          </a:xfrm>
          <a:prstGeom prst="ellipse">
            <a:avLst/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23">
            <a:extLst>
              <a:ext uri="{FF2B5EF4-FFF2-40B4-BE49-F238E27FC236}">
                <a16:creationId xmlns:a16="http://schemas.microsoft.com/office/drawing/2014/main" id="{5C927B6D-48A1-476D-B2C7-7B51D491F4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400" y="5857875"/>
            <a:ext cx="635000" cy="180975"/>
          </a:xfrm>
          <a:prstGeom prst="ellipse">
            <a:avLst/>
          </a:prstGeom>
          <a:gradFill>
            <a:gsLst>
              <a:gs pos="0">
                <a:schemeClr val="accent6"/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9AC3DCB-D6D9-4C78-B238-C6C8BE892FA2}"/>
              </a:ext>
            </a:extLst>
          </p:cNvPr>
          <p:cNvSpPr txBox="1"/>
          <p:nvPr/>
        </p:nvSpPr>
        <p:spPr>
          <a:xfrm>
            <a:off x="788917" y="2038063"/>
            <a:ext cx="945310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Invitation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8FAD6A1-2982-4FB9-A47A-1F95C2929223}"/>
              </a:ext>
            </a:extLst>
          </p:cNvPr>
          <p:cNvSpPr txBox="1"/>
          <p:nvPr/>
        </p:nvSpPr>
        <p:spPr>
          <a:xfrm>
            <a:off x="788917" y="2957325"/>
            <a:ext cx="945310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Policy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E3C601-F72E-4430-AC48-E6B8C35937C2}"/>
              </a:ext>
            </a:extLst>
          </p:cNvPr>
          <p:cNvSpPr txBox="1"/>
          <p:nvPr/>
        </p:nvSpPr>
        <p:spPr>
          <a:xfrm>
            <a:off x="788917" y="3927627"/>
            <a:ext cx="945310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Standard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0231645-34EF-41DF-80C5-AD5A08AA3B6C}"/>
              </a:ext>
            </a:extLst>
          </p:cNvPr>
          <p:cNvSpPr txBox="1"/>
          <p:nvPr/>
        </p:nvSpPr>
        <p:spPr>
          <a:xfrm>
            <a:off x="788917" y="4897929"/>
            <a:ext cx="945310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Medium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0C7854-006A-480A-8225-66E67DD5FC1B}"/>
              </a:ext>
            </a:extLst>
          </p:cNvPr>
          <p:cNvSpPr txBox="1"/>
          <p:nvPr/>
        </p:nvSpPr>
        <p:spPr>
          <a:xfrm>
            <a:off x="810607" y="5834473"/>
            <a:ext cx="945310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Office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81820C7-8CD4-4D12-B654-B8410032954C}"/>
              </a:ext>
            </a:extLst>
          </p:cNvPr>
          <p:cNvSpPr txBox="1"/>
          <p:nvPr/>
        </p:nvSpPr>
        <p:spPr>
          <a:xfrm>
            <a:off x="10577792" y="2032152"/>
            <a:ext cx="22762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89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35AF9EA-A40A-464F-B871-66EE63B86EAE}"/>
              </a:ext>
            </a:extLst>
          </p:cNvPr>
          <p:cNvSpPr txBox="1"/>
          <p:nvPr/>
        </p:nvSpPr>
        <p:spPr>
          <a:xfrm>
            <a:off x="10591417" y="2982330"/>
            <a:ext cx="20037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72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608C29F-2B58-4FE0-9ECF-0055CAF8255A}"/>
              </a:ext>
            </a:extLst>
          </p:cNvPr>
          <p:cNvSpPr txBox="1"/>
          <p:nvPr/>
        </p:nvSpPr>
        <p:spPr>
          <a:xfrm>
            <a:off x="10574586" y="3932508"/>
            <a:ext cx="234038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58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C94DEB8-3852-4463-8AE8-96E3E483FBC3}"/>
              </a:ext>
            </a:extLst>
          </p:cNvPr>
          <p:cNvSpPr txBox="1"/>
          <p:nvPr/>
        </p:nvSpPr>
        <p:spPr>
          <a:xfrm>
            <a:off x="10585807" y="4874749"/>
            <a:ext cx="211596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32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983EB21-17DF-43F3-B220-B06D21F690B1}"/>
              </a:ext>
            </a:extLst>
          </p:cNvPr>
          <p:cNvSpPr txBox="1"/>
          <p:nvPr/>
        </p:nvSpPr>
        <p:spPr>
          <a:xfrm>
            <a:off x="10581799" y="5826277"/>
            <a:ext cx="219612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b="1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14318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5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1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 animBg="1"/>
      <p:bldP spid="43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38</a:t>
            </a:fld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238ED3-E181-4618-9FDE-F246E8423B46}"/>
              </a:ext>
            </a:extLst>
          </p:cNvPr>
          <p:cNvSpPr>
            <a:spLocks/>
          </p:cNvSpPr>
          <p:nvPr/>
        </p:nvSpPr>
        <p:spPr bwMode="auto">
          <a:xfrm>
            <a:off x="7257472" y="2203812"/>
            <a:ext cx="281331" cy="1501400"/>
          </a:xfrm>
          <a:custGeom>
            <a:avLst/>
            <a:gdLst>
              <a:gd name="T0" fmla="*/ 0 w 851"/>
              <a:gd name="T1" fmla="*/ 4509 h 4509"/>
              <a:gd name="T2" fmla="*/ 851 w 851"/>
              <a:gd name="T3" fmla="*/ 4509 h 4509"/>
              <a:gd name="T4" fmla="*/ 851 w 851"/>
              <a:gd name="T5" fmla="*/ 426 h 4509"/>
              <a:gd name="T6" fmla="*/ 426 w 851"/>
              <a:gd name="T7" fmla="*/ 0 h 4509"/>
              <a:gd name="T8" fmla="*/ 426 w 851"/>
              <a:gd name="T9" fmla="*/ 0 h 4509"/>
              <a:gd name="T10" fmla="*/ 0 w 851"/>
              <a:gd name="T11" fmla="*/ 426 h 4509"/>
              <a:gd name="T12" fmla="*/ 0 w 851"/>
              <a:gd name="T13" fmla="*/ 4509 h 4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1" h="4509">
                <a:moveTo>
                  <a:pt x="0" y="4509"/>
                </a:moveTo>
                <a:lnTo>
                  <a:pt x="851" y="4509"/>
                </a:lnTo>
                <a:lnTo>
                  <a:pt x="851" y="426"/>
                </a:lnTo>
                <a:cubicBezTo>
                  <a:pt x="851" y="192"/>
                  <a:pt x="660" y="0"/>
                  <a:pt x="426" y="0"/>
                </a:cubicBezTo>
                <a:lnTo>
                  <a:pt x="426" y="0"/>
                </a:lnTo>
                <a:cubicBezTo>
                  <a:pt x="191" y="0"/>
                  <a:pt x="0" y="192"/>
                  <a:pt x="0" y="426"/>
                </a:cubicBezTo>
                <a:lnTo>
                  <a:pt x="0" y="4509"/>
                </a:lnTo>
                <a:close/>
              </a:path>
            </a:pathLst>
          </a:custGeom>
          <a:solidFill>
            <a:schemeClr val="accent2">
              <a:alpha val="20000"/>
            </a:schemeClr>
          </a:solidFill>
          <a:ln w="12700">
            <a:solidFill>
              <a:schemeClr val="accent2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485C0FA-F2C7-4DE2-9F8D-6F62049478AC}"/>
              </a:ext>
            </a:extLst>
          </p:cNvPr>
          <p:cNvSpPr>
            <a:spLocks/>
          </p:cNvSpPr>
          <p:nvPr/>
        </p:nvSpPr>
        <p:spPr bwMode="auto">
          <a:xfrm>
            <a:off x="6200661" y="2203812"/>
            <a:ext cx="281331" cy="2693774"/>
          </a:xfrm>
          <a:custGeom>
            <a:avLst/>
            <a:gdLst>
              <a:gd name="T0" fmla="*/ 0 w 851"/>
              <a:gd name="T1" fmla="*/ 8088 h 8088"/>
              <a:gd name="T2" fmla="*/ 851 w 851"/>
              <a:gd name="T3" fmla="*/ 8088 h 8088"/>
              <a:gd name="T4" fmla="*/ 851 w 851"/>
              <a:gd name="T5" fmla="*/ 426 h 8088"/>
              <a:gd name="T6" fmla="*/ 426 w 851"/>
              <a:gd name="T7" fmla="*/ 0 h 8088"/>
              <a:gd name="T8" fmla="*/ 426 w 851"/>
              <a:gd name="T9" fmla="*/ 0 h 8088"/>
              <a:gd name="T10" fmla="*/ 0 w 851"/>
              <a:gd name="T11" fmla="*/ 426 h 8088"/>
              <a:gd name="T12" fmla="*/ 0 w 851"/>
              <a:gd name="T13" fmla="*/ 8088 h 80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1" h="8088">
                <a:moveTo>
                  <a:pt x="0" y="8088"/>
                </a:moveTo>
                <a:lnTo>
                  <a:pt x="851" y="8088"/>
                </a:lnTo>
                <a:lnTo>
                  <a:pt x="851" y="426"/>
                </a:lnTo>
                <a:cubicBezTo>
                  <a:pt x="851" y="192"/>
                  <a:pt x="660" y="0"/>
                  <a:pt x="426" y="0"/>
                </a:cubicBezTo>
                <a:lnTo>
                  <a:pt x="426" y="0"/>
                </a:lnTo>
                <a:cubicBezTo>
                  <a:pt x="191" y="0"/>
                  <a:pt x="0" y="192"/>
                  <a:pt x="0" y="426"/>
                </a:cubicBezTo>
                <a:lnTo>
                  <a:pt x="0" y="8088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767CE5DF-764D-44CD-8629-2C20E68C8CF3}"/>
              </a:ext>
            </a:extLst>
          </p:cNvPr>
          <p:cNvSpPr>
            <a:spLocks/>
          </p:cNvSpPr>
          <p:nvPr/>
        </p:nvSpPr>
        <p:spPr bwMode="auto">
          <a:xfrm>
            <a:off x="8341979" y="2203812"/>
            <a:ext cx="281331" cy="581611"/>
          </a:xfrm>
          <a:custGeom>
            <a:avLst/>
            <a:gdLst>
              <a:gd name="T0" fmla="*/ 0 w 852"/>
              <a:gd name="T1" fmla="*/ 1747 h 1747"/>
              <a:gd name="T2" fmla="*/ 852 w 852"/>
              <a:gd name="T3" fmla="*/ 1747 h 1747"/>
              <a:gd name="T4" fmla="*/ 852 w 852"/>
              <a:gd name="T5" fmla="*/ 426 h 1747"/>
              <a:gd name="T6" fmla="*/ 426 w 852"/>
              <a:gd name="T7" fmla="*/ 0 h 1747"/>
              <a:gd name="T8" fmla="*/ 426 w 852"/>
              <a:gd name="T9" fmla="*/ 0 h 1747"/>
              <a:gd name="T10" fmla="*/ 0 w 852"/>
              <a:gd name="T11" fmla="*/ 426 h 1747"/>
              <a:gd name="T12" fmla="*/ 0 w 852"/>
              <a:gd name="T13" fmla="*/ 1747 h 17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2" h="1747">
                <a:moveTo>
                  <a:pt x="0" y="1747"/>
                </a:moveTo>
                <a:lnTo>
                  <a:pt x="852" y="1747"/>
                </a:lnTo>
                <a:lnTo>
                  <a:pt x="852" y="426"/>
                </a:lnTo>
                <a:cubicBezTo>
                  <a:pt x="852" y="192"/>
                  <a:pt x="660" y="0"/>
                  <a:pt x="426" y="0"/>
                </a:cubicBezTo>
                <a:lnTo>
                  <a:pt x="426" y="0"/>
                </a:lnTo>
                <a:cubicBezTo>
                  <a:pt x="191" y="0"/>
                  <a:pt x="0" y="192"/>
                  <a:pt x="0" y="426"/>
                </a:cubicBezTo>
                <a:lnTo>
                  <a:pt x="0" y="1747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12700">
            <a:solidFill>
              <a:schemeClr val="accent3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55A9FCC-DCE4-4AA3-8DCE-02B0E247A08F}"/>
              </a:ext>
            </a:extLst>
          </p:cNvPr>
          <p:cNvSpPr>
            <a:spLocks/>
          </p:cNvSpPr>
          <p:nvPr/>
        </p:nvSpPr>
        <p:spPr bwMode="auto">
          <a:xfrm>
            <a:off x="9419196" y="2203812"/>
            <a:ext cx="281331" cy="989758"/>
          </a:xfrm>
          <a:custGeom>
            <a:avLst/>
            <a:gdLst>
              <a:gd name="T0" fmla="*/ 0 w 852"/>
              <a:gd name="T1" fmla="*/ 2971 h 2971"/>
              <a:gd name="T2" fmla="*/ 852 w 852"/>
              <a:gd name="T3" fmla="*/ 2971 h 2971"/>
              <a:gd name="T4" fmla="*/ 852 w 852"/>
              <a:gd name="T5" fmla="*/ 426 h 2971"/>
              <a:gd name="T6" fmla="*/ 426 w 852"/>
              <a:gd name="T7" fmla="*/ 0 h 2971"/>
              <a:gd name="T8" fmla="*/ 426 w 852"/>
              <a:gd name="T9" fmla="*/ 0 h 2971"/>
              <a:gd name="T10" fmla="*/ 0 w 852"/>
              <a:gd name="T11" fmla="*/ 426 h 2971"/>
              <a:gd name="T12" fmla="*/ 0 w 852"/>
              <a:gd name="T13" fmla="*/ 2971 h 29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2" h="2971">
                <a:moveTo>
                  <a:pt x="0" y="2971"/>
                </a:moveTo>
                <a:lnTo>
                  <a:pt x="852" y="2971"/>
                </a:lnTo>
                <a:lnTo>
                  <a:pt x="852" y="426"/>
                </a:lnTo>
                <a:cubicBezTo>
                  <a:pt x="852" y="192"/>
                  <a:pt x="660" y="0"/>
                  <a:pt x="426" y="0"/>
                </a:cubicBezTo>
                <a:lnTo>
                  <a:pt x="426" y="0"/>
                </a:lnTo>
                <a:cubicBezTo>
                  <a:pt x="191" y="0"/>
                  <a:pt x="0" y="192"/>
                  <a:pt x="0" y="426"/>
                </a:cubicBezTo>
                <a:lnTo>
                  <a:pt x="0" y="2971"/>
                </a:lnTo>
                <a:close/>
              </a:path>
            </a:pathLst>
          </a:custGeom>
          <a:solidFill>
            <a:schemeClr val="accent4">
              <a:alpha val="20000"/>
            </a:schemeClr>
          </a:solidFill>
          <a:ln w="12700"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69D6C985-3B29-46C0-A5E1-3B9E18F060E3}"/>
              </a:ext>
            </a:extLst>
          </p:cNvPr>
          <p:cNvSpPr>
            <a:spLocks/>
          </p:cNvSpPr>
          <p:nvPr/>
        </p:nvSpPr>
        <p:spPr bwMode="auto">
          <a:xfrm>
            <a:off x="10484753" y="2203812"/>
            <a:ext cx="281331" cy="749242"/>
          </a:xfrm>
          <a:custGeom>
            <a:avLst/>
            <a:gdLst>
              <a:gd name="T0" fmla="*/ 0 w 852"/>
              <a:gd name="T1" fmla="*/ 2252 h 2252"/>
              <a:gd name="T2" fmla="*/ 852 w 852"/>
              <a:gd name="T3" fmla="*/ 2252 h 2252"/>
              <a:gd name="T4" fmla="*/ 852 w 852"/>
              <a:gd name="T5" fmla="*/ 426 h 2252"/>
              <a:gd name="T6" fmla="*/ 426 w 852"/>
              <a:gd name="T7" fmla="*/ 0 h 2252"/>
              <a:gd name="T8" fmla="*/ 426 w 852"/>
              <a:gd name="T9" fmla="*/ 0 h 2252"/>
              <a:gd name="T10" fmla="*/ 0 w 852"/>
              <a:gd name="T11" fmla="*/ 426 h 2252"/>
              <a:gd name="T12" fmla="*/ 0 w 852"/>
              <a:gd name="T13" fmla="*/ 2252 h 2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2" h="2252">
                <a:moveTo>
                  <a:pt x="0" y="2252"/>
                </a:moveTo>
                <a:lnTo>
                  <a:pt x="852" y="2252"/>
                </a:lnTo>
                <a:lnTo>
                  <a:pt x="852" y="426"/>
                </a:lnTo>
                <a:cubicBezTo>
                  <a:pt x="852" y="192"/>
                  <a:pt x="660" y="0"/>
                  <a:pt x="426" y="0"/>
                </a:cubicBezTo>
                <a:lnTo>
                  <a:pt x="426" y="0"/>
                </a:lnTo>
                <a:cubicBezTo>
                  <a:pt x="192" y="0"/>
                  <a:pt x="0" y="192"/>
                  <a:pt x="0" y="426"/>
                </a:cubicBezTo>
                <a:lnTo>
                  <a:pt x="0" y="2252"/>
                </a:lnTo>
                <a:close/>
              </a:path>
            </a:pathLst>
          </a:custGeom>
          <a:solidFill>
            <a:schemeClr val="accent5">
              <a:alpha val="20000"/>
            </a:schemeClr>
          </a:solidFill>
          <a:ln w="12700">
            <a:solidFill>
              <a:schemeClr val="accent5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75DCA2F7-5ACE-496A-BE1A-84ACE36431B3}"/>
              </a:ext>
            </a:extLst>
          </p:cNvPr>
          <p:cNvSpPr>
            <a:spLocks/>
          </p:cNvSpPr>
          <p:nvPr/>
        </p:nvSpPr>
        <p:spPr bwMode="auto">
          <a:xfrm>
            <a:off x="10489125" y="3278114"/>
            <a:ext cx="272585" cy="2290000"/>
          </a:xfrm>
          <a:custGeom>
            <a:avLst/>
            <a:gdLst>
              <a:gd name="T0" fmla="*/ 0 w 826"/>
              <a:gd name="T1" fmla="*/ 0 h 6876"/>
              <a:gd name="T2" fmla="*/ 826 w 826"/>
              <a:gd name="T3" fmla="*/ 0 h 6876"/>
              <a:gd name="T4" fmla="*/ 413 w 826"/>
              <a:gd name="T5" fmla="*/ 6876 h 6876"/>
              <a:gd name="T6" fmla="*/ 0 w 826"/>
              <a:gd name="T7" fmla="*/ 0 h 6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6" h="6876">
                <a:moveTo>
                  <a:pt x="0" y="0"/>
                </a:moveTo>
                <a:lnTo>
                  <a:pt x="826" y="0"/>
                </a:lnTo>
                <a:lnTo>
                  <a:pt x="413" y="68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2" name="Freeform 11">
            <a:extLst>
              <a:ext uri="{FF2B5EF4-FFF2-40B4-BE49-F238E27FC236}">
                <a16:creationId xmlns:a16="http://schemas.microsoft.com/office/drawing/2014/main" id="{43717A36-D93E-4C77-828A-1968A1B92DDC}"/>
              </a:ext>
            </a:extLst>
          </p:cNvPr>
          <p:cNvSpPr>
            <a:spLocks/>
          </p:cNvSpPr>
          <p:nvPr/>
        </p:nvSpPr>
        <p:spPr bwMode="auto">
          <a:xfrm>
            <a:off x="9423569" y="3556530"/>
            <a:ext cx="272585" cy="2011584"/>
          </a:xfrm>
          <a:custGeom>
            <a:avLst/>
            <a:gdLst>
              <a:gd name="T0" fmla="*/ 0 w 826"/>
              <a:gd name="T1" fmla="*/ 0 h 6039"/>
              <a:gd name="T2" fmla="*/ 826 w 826"/>
              <a:gd name="T3" fmla="*/ 0 h 6039"/>
              <a:gd name="T4" fmla="*/ 413 w 826"/>
              <a:gd name="T5" fmla="*/ 6039 h 6039"/>
              <a:gd name="T6" fmla="*/ 0 w 826"/>
              <a:gd name="T7" fmla="*/ 0 h 6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6" h="6039">
                <a:moveTo>
                  <a:pt x="0" y="0"/>
                </a:moveTo>
                <a:lnTo>
                  <a:pt x="826" y="0"/>
                </a:lnTo>
                <a:lnTo>
                  <a:pt x="413" y="603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12">
            <a:extLst>
              <a:ext uri="{FF2B5EF4-FFF2-40B4-BE49-F238E27FC236}">
                <a16:creationId xmlns:a16="http://schemas.microsoft.com/office/drawing/2014/main" id="{A42EED09-F7F0-4701-B1D5-D7765BB8FA80}"/>
              </a:ext>
            </a:extLst>
          </p:cNvPr>
          <p:cNvSpPr>
            <a:spLocks/>
          </p:cNvSpPr>
          <p:nvPr/>
        </p:nvSpPr>
        <p:spPr bwMode="auto">
          <a:xfrm>
            <a:off x="8346351" y="3136721"/>
            <a:ext cx="272585" cy="2431393"/>
          </a:xfrm>
          <a:custGeom>
            <a:avLst/>
            <a:gdLst>
              <a:gd name="T0" fmla="*/ 0 w 826"/>
              <a:gd name="T1" fmla="*/ 0 h 7299"/>
              <a:gd name="T2" fmla="*/ 826 w 826"/>
              <a:gd name="T3" fmla="*/ 0 h 7299"/>
              <a:gd name="T4" fmla="*/ 413 w 826"/>
              <a:gd name="T5" fmla="*/ 7299 h 7299"/>
              <a:gd name="T6" fmla="*/ 0 w 826"/>
              <a:gd name="T7" fmla="*/ 0 h 7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6" h="7299">
                <a:moveTo>
                  <a:pt x="0" y="0"/>
                </a:moveTo>
                <a:lnTo>
                  <a:pt x="826" y="0"/>
                </a:lnTo>
                <a:lnTo>
                  <a:pt x="413" y="72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13">
            <a:extLst>
              <a:ext uri="{FF2B5EF4-FFF2-40B4-BE49-F238E27FC236}">
                <a16:creationId xmlns:a16="http://schemas.microsoft.com/office/drawing/2014/main" id="{520AD14B-9C2C-4523-9A55-B752A161DBBE}"/>
              </a:ext>
            </a:extLst>
          </p:cNvPr>
          <p:cNvSpPr>
            <a:spLocks/>
          </p:cNvSpPr>
          <p:nvPr/>
        </p:nvSpPr>
        <p:spPr bwMode="auto">
          <a:xfrm>
            <a:off x="7261845" y="4021526"/>
            <a:ext cx="272585" cy="1546588"/>
          </a:xfrm>
          <a:custGeom>
            <a:avLst/>
            <a:gdLst>
              <a:gd name="T0" fmla="*/ 0 w 826"/>
              <a:gd name="T1" fmla="*/ 0 h 4642"/>
              <a:gd name="T2" fmla="*/ 826 w 826"/>
              <a:gd name="T3" fmla="*/ 0 h 4642"/>
              <a:gd name="T4" fmla="*/ 413 w 826"/>
              <a:gd name="T5" fmla="*/ 4642 h 4642"/>
              <a:gd name="T6" fmla="*/ 0 w 826"/>
              <a:gd name="T7" fmla="*/ 0 h 4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6" h="4642">
                <a:moveTo>
                  <a:pt x="0" y="0"/>
                </a:moveTo>
                <a:lnTo>
                  <a:pt x="826" y="0"/>
                </a:lnTo>
                <a:lnTo>
                  <a:pt x="413" y="464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14">
            <a:extLst>
              <a:ext uri="{FF2B5EF4-FFF2-40B4-BE49-F238E27FC236}">
                <a16:creationId xmlns:a16="http://schemas.microsoft.com/office/drawing/2014/main" id="{C10570FE-1F8B-4683-9CFE-59D8958E3146}"/>
              </a:ext>
            </a:extLst>
          </p:cNvPr>
          <p:cNvSpPr>
            <a:spLocks/>
          </p:cNvSpPr>
          <p:nvPr/>
        </p:nvSpPr>
        <p:spPr bwMode="auto">
          <a:xfrm>
            <a:off x="6235645" y="5245968"/>
            <a:ext cx="211363" cy="435844"/>
          </a:xfrm>
          <a:custGeom>
            <a:avLst/>
            <a:gdLst>
              <a:gd name="T0" fmla="*/ 0 w 639"/>
              <a:gd name="T1" fmla="*/ 0 h 1312"/>
              <a:gd name="T2" fmla="*/ 639 w 639"/>
              <a:gd name="T3" fmla="*/ 0 h 1312"/>
              <a:gd name="T4" fmla="*/ 320 w 639"/>
              <a:gd name="T5" fmla="*/ 1312 h 1312"/>
              <a:gd name="T6" fmla="*/ 0 w 639"/>
              <a:gd name="T7" fmla="*/ 0 h 1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9" h="1312">
                <a:moveTo>
                  <a:pt x="0" y="0"/>
                </a:moveTo>
                <a:lnTo>
                  <a:pt x="639" y="0"/>
                </a:lnTo>
                <a:lnTo>
                  <a:pt x="320" y="13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15">
            <a:extLst>
              <a:ext uri="{FF2B5EF4-FFF2-40B4-BE49-F238E27FC236}">
                <a16:creationId xmlns:a16="http://schemas.microsoft.com/office/drawing/2014/main" id="{6660F132-A0B5-473A-993D-170A8EAFAC65}"/>
              </a:ext>
            </a:extLst>
          </p:cNvPr>
          <p:cNvSpPr>
            <a:spLocks noEditPoints="1"/>
          </p:cNvSpPr>
          <p:nvPr/>
        </p:nvSpPr>
        <p:spPr bwMode="auto">
          <a:xfrm>
            <a:off x="7149605" y="3632328"/>
            <a:ext cx="495608" cy="499981"/>
          </a:xfrm>
          <a:custGeom>
            <a:avLst/>
            <a:gdLst>
              <a:gd name="T0" fmla="*/ 752 w 1503"/>
              <a:gd name="T1" fmla="*/ 0 h 1503"/>
              <a:gd name="T2" fmla="*/ 1503 w 1503"/>
              <a:gd name="T3" fmla="*/ 751 h 1503"/>
              <a:gd name="T4" fmla="*/ 752 w 1503"/>
              <a:gd name="T5" fmla="*/ 1503 h 1503"/>
              <a:gd name="T6" fmla="*/ 0 w 1503"/>
              <a:gd name="T7" fmla="*/ 751 h 1503"/>
              <a:gd name="T8" fmla="*/ 752 w 1503"/>
              <a:gd name="T9" fmla="*/ 0 h 1503"/>
              <a:gd name="T10" fmla="*/ 752 w 1503"/>
              <a:gd name="T11" fmla="*/ 462 h 1503"/>
              <a:gd name="T12" fmla="*/ 1041 w 1503"/>
              <a:gd name="T13" fmla="*/ 751 h 1503"/>
              <a:gd name="T14" fmla="*/ 752 w 1503"/>
              <a:gd name="T15" fmla="*/ 1041 h 1503"/>
              <a:gd name="T16" fmla="*/ 462 w 1503"/>
              <a:gd name="T17" fmla="*/ 751 h 1503"/>
              <a:gd name="T18" fmla="*/ 752 w 1503"/>
              <a:gd name="T19" fmla="*/ 462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03" h="1503">
                <a:moveTo>
                  <a:pt x="752" y="0"/>
                </a:moveTo>
                <a:cubicBezTo>
                  <a:pt x="1167" y="0"/>
                  <a:pt x="1503" y="336"/>
                  <a:pt x="1503" y="751"/>
                </a:cubicBezTo>
                <a:cubicBezTo>
                  <a:pt x="1503" y="1166"/>
                  <a:pt x="1167" y="1503"/>
                  <a:pt x="752" y="1503"/>
                </a:cubicBezTo>
                <a:cubicBezTo>
                  <a:pt x="337" y="1503"/>
                  <a:pt x="0" y="1166"/>
                  <a:pt x="0" y="751"/>
                </a:cubicBezTo>
                <a:cubicBezTo>
                  <a:pt x="0" y="336"/>
                  <a:pt x="337" y="0"/>
                  <a:pt x="752" y="0"/>
                </a:cubicBezTo>
                <a:close/>
                <a:moveTo>
                  <a:pt x="752" y="462"/>
                </a:moveTo>
                <a:cubicBezTo>
                  <a:pt x="911" y="462"/>
                  <a:pt x="1041" y="592"/>
                  <a:pt x="1041" y="751"/>
                </a:cubicBezTo>
                <a:cubicBezTo>
                  <a:pt x="1041" y="911"/>
                  <a:pt x="911" y="1041"/>
                  <a:pt x="752" y="1041"/>
                </a:cubicBezTo>
                <a:cubicBezTo>
                  <a:pt x="592" y="1041"/>
                  <a:pt x="462" y="911"/>
                  <a:pt x="462" y="751"/>
                </a:cubicBezTo>
                <a:cubicBezTo>
                  <a:pt x="462" y="592"/>
                  <a:pt x="592" y="462"/>
                  <a:pt x="752" y="4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16">
            <a:extLst>
              <a:ext uri="{FF2B5EF4-FFF2-40B4-BE49-F238E27FC236}">
                <a16:creationId xmlns:a16="http://schemas.microsoft.com/office/drawing/2014/main" id="{A9393BCA-9AC3-4177-9A54-63748E0F0670}"/>
              </a:ext>
            </a:extLst>
          </p:cNvPr>
          <p:cNvSpPr>
            <a:spLocks noEditPoints="1"/>
          </p:cNvSpPr>
          <p:nvPr/>
        </p:nvSpPr>
        <p:spPr bwMode="auto">
          <a:xfrm>
            <a:off x="6094252" y="4817413"/>
            <a:ext cx="495608" cy="499981"/>
          </a:xfrm>
          <a:custGeom>
            <a:avLst/>
            <a:gdLst>
              <a:gd name="T0" fmla="*/ 752 w 1503"/>
              <a:gd name="T1" fmla="*/ 0 h 1503"/>
              <a:gd name="T2" fmla="*/ 1503 w 1503"/>
              <a:gd name="T3" fmla="*/ 751 h 1503"/>
              <a:gd name="T4" fmla="*/ 752 w 1503"/>
              <a:gd name="T5" fmla="*/ 1503 h 1503"/>
              <a:gd name="T6" fmla="*/ 0 w 1503"/>
              <a:gd name="T7" fmla="*/ 751 h 1503"/>
              <a:gd name="T8" fmla="*/ 752 w 1503"/>
              <a:gd name="T9" fmla="*/ 0 h 1503"/>
              <a:gd name="T10" fmla="*/ 752 w 1503"/>
              <a:gd name="T11" fmla="*/ 462 h 1503"/>
              <a:gd name="T12" fmla="*/ 1041 w 1503"/>
              <a:gd name="T13" fmla="*/ 751 h 1503"/>
              <a:gd name="T14" fmla="*/ 752 w 1503"/>
              <a:gd name="T15" fmla="*/ 1041 h 1503"/>
              <a:gd name="T16" fmla="*/ 462 w 1503"/>
              <a:gd name="T17" fmla="*/ 751 h 1503"/>
              <a:gd name="T18" fmla="*/ 752 w 1503"/>
              <a:gd name="T19" fmla="*/ 462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03" h="1503">
                <a:moveTo>
                  <a:pt x="752" y="0"/>
                </a:moveTo>
                <a:cubicBezTo>
                  <a:pt x="1167" y="0"/>
                  <a:pt x="1503" y="336"/>
                  <a:pt x="1503" y="751"/>
                </a:cubicBezTo>
                <a:cubicBezTo>
                  <a:pt x="1503" y="1166"/>
                  <a:pt x="1167" y="1503"/>
                  <a:pt x="752" y="1503"/>
                </a:cubicBezTo>
                <a:cubicBezTo>
                  <a:pt x="337" y="1503"/>
                  <a:pt x="0" y="1166"/>
                  <a:pt x="0" y="751"/>
                </a:cubicBezTo>
                <a:cubicBezTo>
                  <a:pt x="0" y="336"/>
                  <a:pt x="337" y="0"/>
                  <a:pt x="752" y="0"/>
                </a:cubicBezTo>
                <a:close/>
                <a:moveTo>
                  <a:pt x="752" y="462"/>
                </a:moveTo>
                <a:cubicBezTo>
                  <a:pt x="911" y="462"/>
                  <a:pt x="1041" y="592"/>
                  <a:pt x="1041" y="751"/>
                </a:cubicBezTo>
                <a:cubicBezTo>
                  <a:pt x="1041" y="911"/>
                  <a:pt x="911" y="1041"/>
                  <a:pt x="752" y="1041"/>
                </a:cubicBezTo>
                <a:cubicBezTo>
                  <a:pt x="592" y="1041"/>
                  <a:pt x="462" y="911"/>
                  <a:pt x="462" y="751"/>
                </a:cubicBezTo>
                <a:cubicBezTo>
                  <a:pt x="462" y="592"/>
                  <a:pt x="592" y="462"/>
                  <a:pt x="752" y="4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9" name="Freeform 17">
            <a:extLst>
              <a:ext uri="{FF2B5EF4-FFF2-40B4-BE49-F238E27FC236}">
                <a16:creationId xmlns:a16="http://schemas.microsoft.com/office/drawing/2014/main" id="{76557A86-0F6A-4258-8504-E03C4B00DA8F}"/>
              </a:ext>
            </a:extLst>
          </p:cNvPr>
          <p:cNvSpPr>
            <a:spLocks noEditPoints="1"/>
          </p:cNvSpPr>
          <p:nvPr/>
        </p:nvSpPr>
        <p:spPr bwMode="auto">
          <a:xfrm>
            <a:off x="8235568" y="2712538"/>
            <a:ext cx="495608" cy="499981"/>
          </a:xfrm>
          <a:custGeom>
            <a:avLst/>
            <a:gdLst>
              <a:gd name="T0" fmla="*/ 752 w 1503"/>
              <a:gd name="T1" fmla="*/ 0 h 1503"/>
              <a:gd name="T2" fmla="*/ 1503 w 1503"/>
              <a:gd name="T3" fmla="*/ 751 h 1503"/>
              <a:gd name="T4" fmla="*/ 752 w 1503"/>
              <a:gd name="T5" fmla="*/ 1503 h 1503"/>
              <a:gd name="T6" fmla="*/ 0 w 1503"/>
              <a:gd name="T7" fmla="*/ 751 h 1503"/>
              <a:gd name="T8" fmla="*/ 752 w 1503"/>
              <a:gd name="T9" fmla="*/ 0 h 1503"/>
              <a:gd name="T10" fmla="*/ 752 w 1503"/>
              <a:gd name="T11" fmla="*/ 462 h 1503"/>
              <a:gd name="T12" fmla="*/ 1041 w 1503"/>
              <a:gd name="T13" fmla="*/ 751 h 1503"/>
              <a:gd name="T14" fmla="*/ 752 w 1503"/>
              <a:gd name="T15" fmla="*/ 1040 h 1503"/>
              <a:gd name="T16" fmla="*/ 462 w 1503"/>
              <a:gd name="T17" fmla="*/ 751 h 1503"/>
              <a:gd name="T18" fmla="*/ 752 w 1503"/>
              <a:gd name="T19" fmla="*/ 462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03" h="1503">
                <a:moveTo>
                  <a:pt x="752" y="0"/>
                </a:moveTo>
                <a:cubicBezTo>
                  <a:pt x="1167" y="0"/>
                  <a:pt x="1503" y="336"/>
                  <a:pt x="1503" y="751"/>
                </a:cubicBezTo>
                <a:cubicBezTo>
                  <a:pt x="1503" y="1166"/>
                  <a:pt x="1167" y="1503"/>
                  <a:pt x="752" y="1503"/>
                </a:cubicBezTo>
                <a:cubicBezTo>
                  <a:pt x="337" y="1503"/>
                  <a:pt x="0" y="1166"/>
                  <a:pt x="0" y="751"/>
                </a:cubicBezTo>
                <a:cubicBezTo>
                  <a:pt x="0" y="336"/>
                  <a:pt x="337" y="0"/>
                  <a:pt x="752" y="0"/>
                </a:cubicBezTo>
                <a:close/>
                <a:moveTo>
                  <a:pt x="752" y="462"/>
                </a:moveTo>
                <a:cubicBezTo>
                  <a:pt x="911" y="462"/>
                  <a:pt x="1041" y="591"/>
                  <a:pt x="1041" y="751"/>
                </a:cubicBezTo>
                <a:cubicBezTo>
                  <a:pt x="1041" y="911"/>
                  <a:pt x="911" y="1040"/>
                  <a:pt x="752" y="1040"/>
                </a:cubicBezTo>
                <a:cubicBezTo>
                  <a:pt x="592" y="1040"/>
                  <a:pt x="462" y="911"/>
                  <a:pt x="462" y="751"/>
                </a:cubicBezTo>
                <a:cubicBezTo>
                  <a:pt x="462" y="591"/>
                  <a:pt x="592" y="462"/>
                  <a:pt x="752" y="4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Freeform 18">
            <a:extLst>
              <a:ext uri="{FF2B5EF4-FFF2-40B4-BE49-F238E27FC236}">
                <a16:creationId xmlns:a16="http://schemas.microsoft.com/office/drawing/2014/main" id="{77F96B98-B742-4491-ACFA-CBBEC3754D8B}"/>
              </a:ext>
            </a:extLst>
          </p:cNvPr>
          <p:cNvSpPr>
            <a:spLocks noEditPoints="1"/>
          </p:cNvSpPr>
          <p:nvPr/>
        </p:nvSpPr>
        <p:spPr bwMode="auto">
          <a:xfrm>
            <a:off x="9311328" y="3109024"/>
            <a:ext cx="495608" cy="499981"/>
          </a:xfrm>
          <a:custGeom>
            <a:avLst/>
            <a:gdLst>
              <a:gd name="T0" fmla="*/ 752 w 1503"/>
              <a:gd name="T1" fmla="*/ 0 h 1503"/>
              <a:gd name="T2" fmla="*/ 1503 w 1503"/>
              <a:gd name="T3" fmla="*/ 752 h 1503"/>
              <a:gd name="T4" fmla="*/ 752 w 1503"/>
              <a:gd name="T5" fmla="*/ 1503 h 1503"/>
              <a:gd name="T6" fmla="*/ 0 w 1503"/>
              <a:gd name="T7" fmla="*/ 752 h 1503"/>
              <a:gd name="T8" fmla="*/ 752 w 1503"/>
              <a:gd name="T9" fmla="*/ 0 h 1503"/>
              <a:gd name="T10" fmla="*/ 752 w 1503"/>
              <a:gd name="T11" fmla="*/ 463 h 1503"/>
              <a:gd name="T12" fmla="*/ 1041 w 1503"/>
              <a:gd name="T13" fmla="*/ 752 h 1503"/>
              <a:gd name="T14" fmla="*/ 752 w 1503"/>
              <a:gd name="T15" fmla="*/ 1041 h 1503"/>
              <a:gd name="T16" fmla="*/ 462 w 1503"/>
              <a:gd name="T17" fmla="*/ 752 h 1503"/>
              <a:gd name="T18" fmla="*/ 752 w 1503"/>
              <a:gd name="T19" fmla="*/ 463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03" h="1503">
                <a:moveTo>
                  <a:pt x="752" y="0"/>
                </a:moveTo>
                <a:cubicBezTo>
                  <a:pt x="1167" y="0"/>
                  <a:pt x="1503" y="337"/>
                  <a:pt x="1503" y="752"/>
                </a:cubicBezTo>
                <a:cubicBezTo>
                  <a:pt x="1503" y="1167"/>
                  <a:pt x="1167" y="1503"/>
                  <a:pt x="752" y="1503"/>
                </a:cubicBezTo>
                <a:cubicBezTo>
                  <a:pt x="337" y="1503"/>
                  <a:pt x="0" y="1167"/>
                  <a:pt x="0" y="752"/>
                </a:cubicBezTo>
                <a:cubicBezTo>
                  <a:pt x="0" y="337"/>
                  <a:pt x="337" y="0"/>
                  <a:pt x="752" y="0"/>
                </a:cubicBezTo>
                <a:close/>
                <a:moveTo>
                  <a:pt x="752" y="463"/>
                </a:moveTo>
                <a:cubicBezTo>
                  <a:pt x="911" y="463"/>
                  <a:pt x="1041" y="592"/>
                  <a:pt x="1041" y="752"/>
                </a:cubicBezTo>
                <a:cubicBezTo>
                  <a:pt x="1041" y="912"/>
                  <a:pt x="911" y="1041"/>
                  <a:pt x="752" y="1041"/>
                </a:cubicBezTo>
                <a:cubicBezTo>
                  <a:pt x="592" y="1041"/>
                  <a:pt x="462" y="912"/>
                  <a:pt x="462" y="752"/>
                </a:cubicBezTo>
                <a:cubicBezTo>
                  <a:pt x="462" y="592"/>
                  <a:pt x="592" y="463"/>
                  <a:pt x="752" y="4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9">
            <a:extLst>
              <a:ext uri="{FF2B5EF4-FFF2-40B4-BE49-F238E27FC236}">
                <a16:creationId xmlns:a16="http://schemas.microsoft.com/office/drawing/2014/main" id="{C0C58496-EB16-4761-85A8-DD63DD678C7A}"/>
              </a:ext>
            </a:extLst>
          </p:cNvPr>
          <p:cNvSpPr>
            <a:spLocks noEditPoints="1"/>
          </p:cNvSpPr>
          <p:nvPr/>
        </p:nvSpPr>
        <p:spPr bwMode="auto">
          <a:xfrm>
            <a:off x="10376885" y="2877255"/>
            <a:ext cx="495608" cy="501438"/>
          </a:xfrm>
          <a:custGeom>
            <a:avLst/>
            <a:gdLst>
              <a:gd name="T0" fmla="*/ 752 w 1503"/>
              <a:gd name="T1" fmla="*/ 0 h 1503"/>
              <a:gd name="T2" fmla="*/ 1503 w 1503"/>
              <a:gd name="T3" fmla="*/ 752 h 1503"/>
              <a:gd name="T4" fmla="*/ 752 w 1503"/>
              <a:gd name="T5" fmla="*/ 1503 h 1503"/>
              <a:gd name="T6" fmla="*/ 0 w 1503"/>
              <a:gd name="T7" fmla="*/ 752 h 1503"/>
              <a:gd name="T8" fmla="*/ 752 w 1503"/>
              <a:gd name="T9" fmla="*/ 0 h 1503"/>
              <a:gd name="T10" fmla="*/ 752 w 1503"/>
              <a:gd name="T11" fmla="*/ 462 h 1503"/>
              <a:gd name="T12" fmla="*/ 1041 w 1503"/>
              <a:gd name="T13" fmla="*/ 752 h 1503"/>
              <a:gd name="T14" fmla="*/ 752 w 1503"/>
              <a:gd name="T15" fmla="*/ 1041 h 1503"/>
              <a:gd name="T16" fmla="*/ 463 w 1503"/>
              <a:gd name="T17" fmla="*/ 752 h 1503"/>
              <a:gd name="T18" fmla="*/ 752 w 1503"/>
              <a:gd name="T19" fmla="*/ 462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03" h="1503">
                <a:moveTo>
                  <a:pt x="752" y="0"/>
                </a:moveTo>
                <a:cubicBezTo>
                  <a:pt x="1167" y="0"/>
                  <a:pt x="1503" y="337"/>
                  <a:pt x="1503" y="752"/>
                </a:cubicBezTo>
                <a:cubicBezTo>
                  <a:pt x="1503" y="1167"/>
                  <a:pt x="1167" y="1503"/>
                  <a:pt x="752" y="1503"/>
                </a:cubicBezTo>
                <a:cubicBezTo>
                  <a:pt x="337" y="1503"/>
                  <a:pt x="0" y="1167"/>
                  <a:pt x="0" y="752"/>
                </a:cubicBezTo>
                <a:cubicBezTo>
                  <a:pt x="0" y="337"/>
                  <a:pt x="337" y="0"/>
                  <a:pt x="752" y="0"/>
                </a:cubicBezTo>
                <a:close/>
                <a:moveTo>
                  <a:pt x="752" y="462"/>
                </a:moveTo>
                <a:cubicBezTo>
                  <a:pt x="912" y="462"/>
                  <a:pt x="1041" y="592"/>
                  <a:pt x="1041" y="752"/>
                </a:cubicBezTo>
                <a:cubicBezTo>
                  <a:pt x="1041" y="911"/>
                  <a:pt x="912" y="1041"/>
                  <a:pt x="752" y="1041"/>
                </a:cubicBezTo>
                <a:cubicBezTo>
                  <a:pt x="592" y="1041"/>
                  <a:pt x="463" y="911"/>
                  <a:pt x="463" y="752"/>
                </a:cubicBezTo>
                <a:cubicBezTo>
                  <a:pt x="463" y="592"/>
                  <a:pt x="592" y="462"/>
                  <a:pt x="752" y="46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6A3178-C80F-4B53-AD17-3476A74F74EF}"/>
              </a:ext>
            </a:extLst>
          </p:cNvPr>
          <p:cNvSpPr txBox="1"/>
          <p:nvPr/>
        </p:nvSpPr>
        <p:spPr>
          <a:xfrm>
            <a:off x="811890" y="2203812"/>
            <a:ext cx="4086801" cy="1480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music, or a noble picture, or a passage from the grander poets.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A06191-BAAE-4929-A22F-DD74D12FF35F}"/>
              </a:ext>
            </a:extLst>
          </p:cNvPr>
          <p:cNvSpPr txBox="1"/>
          <p:nvPr/>
        </p:nvSpPr>
        <p:spPr>
          <a:xfrm>
            <a:off x="645428" y="4936244"/>
            <a:ext cx="1686390" cy="1059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4000" dirty="0">
                <a:latin typeface="+mj-lt"/>
              </a:rPr>
              <a:t>15.2</a:t>
            </a:r>
            <a:endParaRPr lang="en-US" dirty="0"/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 b="1" dirty="0"/>
              <a:t>Subtitle is here</a:t>
            </a:r>
            <a:endParaRPr lang="en-US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9DCC979-7FAA-48F5-A321-C2ED8242568F}"/>
              </a:ext>
            </a:extLst>
          </p:cNvPr>
          <p:cNvSpPr txBox="1"/>
          <p:nvPr/>
        </p:nvSpPr>
        <p:spPr>
          <a:xfrm>
            <a:off x="3055705" y="4936244"/>
            <a:ext cx="1904105" cy="1059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4000" dirty="0">
                <a:latin typeface="+mj-lt"/>
              </a:rPr>
              <a:t>34.7 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400" b="1" dirty="0"/>
              <a:t>Subtitle is here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E0F174-FBC4-4349-B362-EF5193F5EA65}"/>
              </a:ext>
            </a:extLst>
          </p:cNvPr>
          <p:cNvSpPr txBox="1"/>
          <p:nvPr/>
        </p:nvSpPr>
        <p:spPr>
          <a:xfrm>
            <a:off x="6185033" y="1751647"/>
            <a:ext cx="312586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7.7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8D106DD-574D-4E68-B96A-FA222AA97DB6}"/>
              </a:ext>
            </a:extLst>
          </p:cNvPr>
          <p:cNvSpPr txBox="1"/>
          <p:nvPr/>
        </p:nvSpPr>
        <p:spPr>
          <a:xfrm>
            <a:off x="7173790" y="1751647"/>
            <a:ext cx="447238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accent2"/>
                </a:solidFill>
                <a:latin typeface="+mj-lt"/>
              </a:rPr>
              <a:t>13.4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4E3927D-2E82-4CA3-A67A-98B96980B89E}"/>
              </a:ext>
            </a:extLst>
          </p:cNvPr>
          <p:cNvSpPr txBox="1"/>
          <p:nvPr/>
        </p:nvSpPr>
        <p:spPr>
          <a:xfrm>
            <a:off x="8269443" y="1751647"/>
            <a:ext cx="426399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accent3"/>
                </a:solidFill>
                <a:latin typeface="+mj-lt"/>
              </a:rPr>
              <a:t>19.2</a:t>
            </a:r>
            <a:endParaRPr lang="en-US" sz="1400" dirty="0">
              <a:solidFill>
                <a:schemeClr val="accent3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0CB44BF-984D-4265-9C3E-9332D564035D}"/>
              </a:ext>
            </a:extLst>
          </p:cNvPr>
          <p:cNvSpPr txBox="1"/>
          <p:nvPr/>
        </p:nvSpPr>
        <p:spPr>
          <a:xfrm>
            <a:off x="9443636" y="1751647"/>
            <a:ext cx="235642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accent4"/>
                </a:solidFill>
                <a:latin typeface="+mj-lt"/>
              </a:rPr>
              <a:t>18</a:t>
            </a:r>
            <a:endParaRPr lang="en-US" sz="1400" dirty="0">
              <a:solidFill>
                <a:schemeClr val="accent4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735E136-7AFA-4E22-8146-D9BB527D6924}"/>
              </a:ext>
            </a:extLst>
          </p:cNvPr>
          <p:cNvSpPr txBox="1"/>
          <p:nvPr/>
        </p:nvSpPr>
        <p:spPr>
          <a:xfrm>
            <a:off x="10415497" y="1751647"/>
            <a:ext cx="418384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accent5"/>
                </a:solidFill>
                <a:latin typeface="+mj-lt"/>
              </a:rPr>
              <a:t>19.7</a:t>
            </a:r>
            <a:endParaRPr lang="en-US" sz="1400" dirty="0">
              <a:solidFill>
                <a:schemeClr val="accent5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53B3921-582A-41BC-8F3A-235740962CE3}"/>
              </a:ext>
            </a:extLst>
          </p:cNvPr>
          <p:cNvSpPr txBox="1"/>
          <p:nvPr/>
        </p:nvSpPr>
        <p:spPr>
          <a:xfrm>
            <a:off x="6050381" y="5786024"/>
            <a:ext cx="581890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Title 01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3F8B48E-B5E0-472D-A449-0D6B4F4C1D4C}"/>
              </a:ext>
            </a:extLst>
          </p:cNvPr>
          <p:cNvSpPr txBox="1"/>
          <p:nvPr/>
        </p:nvSpPr>
        <p:spPr>
          <a:xfrm>
            <a:off x="7084022" y="5786024"/>
            <a:ext cx="626774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Title 02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418E1F6-26F7-41A4-B654-81CB65B2CB6F}"/>
              </a:ext>
            </a:extLst>
          </p:cNvPr>
          <p:cNvSpPr txBox="1"/>
          <p:nvPr/>
        </p:nvSpPr>
        <p:spPr>
          <a:xfrm>
            <a:off x="8167652" y="5786024"/>
            <a:ext cx="629980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Title 03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0E9FDF2-0F20-4E46-AA7C-9F6057BFA1CD}"/>
              </a:ext>
            </a:extLst>
          </p:cNvPr>
          <p:cNvSpPr txBox="1"/>
          <p:nvPr/>
        </p:nvSpPr>
        <p:spPr>
          <a:xfrm>
            <a:off x="9240936" y="5786024"/>
            <a:ext cx="636392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Title 04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CC0D9FE-A3BD-4D66-8009-5F94657DF9BB}"/>
              </a:ext>
            </a:extLst>
          </p:cNvPr>
          <p:cNvSpPr txBox="1"/>
          <p:nvPr/>
        </p:nvSpPr>
        <p:spPr>
          <a:xfrm>
            <a:off x="10306493" y="5786024"/>
            <a:ext cx="636392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Title 05</a:t>
            </a:r>
          </a:p>
        </p:txBody>
      </p:sp>
    </p:spTree>
    <p:extLst>
      <p:ext uri="{BB962C8B-B14F-4D97-AF65-F5344CB8AC3E}">
        <p14:creationId xmlns:p14="http://schemas.microsoft.com/office/powerpoint/2010/main" val="41756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32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8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32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7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32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8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9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11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4" decel="100000" fill="hold" grpId="0" nodeType="withEffect">
                                  <p:stCondLst>
                                    <p:cond delay="128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grpId="0" nodeType="withEffect">
                                  <p:stCondLst>
                                    <p:cond delay="13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54" grpId="0"/>
      <p:bldP spid="55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8" grpId="0"/>
      <p:bldP spid="69" grpId="0"/>
      <p:bldP spid="70" grpId="0"/>
      <p:bldP spid="7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39</a:t>
            </a:fld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649963-5E68-470D-86F8-C48ABF2886F9}"/>
              </a:ext>
            </a:extLst>
          </p:cNvPr>
          <p:cNvSpPr txBox="1"/>
          <p:nvPr/>
        </p:nvSpPr>
        <p:spPr>
          <a:xfrm>
            <a:off x="3461425" y="2696493"/>
            <a:ext cx="2725105" cy="261610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15000" dirty="0">
                <a:latin typeface="+mj-lt"/>
              </a:rPr>
              <a:t>75</a:t>
            </a:r>
            <a:r>
              <a:rPr lang="en-US" sz="4000" dirty="0">
                <a:latin typeface="+mj-lt"/>
              </a:rPr>
              <a:t>%</a:t>
            </a:r>
            <a:endParaRPr lang="en-US" sz="4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E7756AF-DAE2-4524-9431-ED75AD55D7D0}"/>
              </a:ext>
            </a:extLst>
          </p:cNvPr>
          <p:cNvSpPr txBox="1"/>
          <p:nvPr/>
        </p:nvSpPr>
        <p:spPr>
          <a:xfrm>
            <a:off x="3499757" y="5132534"/>
            <a:ext cx="369937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Distant orb has power to raise and purify our thoughts like a strain of sacred.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B998032-A2DC-4623-87F6-DE9EE37CF317}"/>
              </a:ext>
            </a:extLst>
          </p:cNvPr>
          <p:cNvSpPr txBox="1"/>
          <p:nvPr/>
        </p:nvSpPr>
        <p:spPr>
          <a:xfrm>
            <a:off x="8605320" y="2995248"/>
            <a:ext cx="1428276" cy="139525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sz="8000" dirty="0">
                <a:latin typeface="+mj-lt"/>
              </a:rPr>
              <a:t>23</a:t>
            </a:r>
            <a:r>
              <a:rPr lang="en-US" sz="2000" dirty="0">
                <a:latin typeface="+mj-lt"/>
              </a:rPr>
              <a:t>%</a:t>
            </a:r>
            <a:endParaRPr lang="en-US" sz="20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4C52FA-1C90-4450-94C0-78E15C46EE21}"/>
              </a:ext>
            </a:extLst>
          </p:cNvPr>
          <p:cNvSpPr txBox="1"/>
          <p:nvPr/>
        </p:nvSpPr>
        <p:spPr>
          <a:xfrm>
            <a:off x="8605320" y="4390502"/>
            <a:ext cx="285119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Power to raise and purify our thoughts like a strain of sacred.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EB4CDF-A8E9-4400-9A38-8709E157179F}"/>
              </a:ext>
            </a:extLst>
          </p:cNvPr>
          <p:cNvSpPr txBox="1"/>
          <p:nvPr/>
        </p:nvSpPr>
        <p:spPr>
          <a:xfrm>
            <a:off x="812946" y="2690640"/>
            <a:ext cx="1322478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Subtitle is Here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C5E6329-9370-4EB9-B18C-257323B4D97B}"/>
              </a:ext>
            </a:extLst>
          </p:cNvPr>
          <p:cNvCxnSpPr/>
          <p:nvPr/>
        </p:nvCxnSpPr>
        <p:spPr>
          <a:xfrm>
            <a:off x="3499757" y="2780847"/>
            <a:ext cx="3699375" cy="0"/>
          </a:xfrm>
          <a:prstGeom prst="line">
            <a:avLst/>
          </a:prstGeom>
          <a:ln w="88900" cap="rnd"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BFED83-B833-4883-A0D6-0951A58A7621}"/>
              </a:ext>
            </a:extLst>
          </p:cNvPr>
          <p:cNvCxnSpPr>
            <a:cxnSpLocks/>
          </p:cNvCxnSpPr>
          <p:nvPr/>
        </p:nvCxnSpPr>
        <p:spPr>
          <a:xfrm>
            <a:off x="3499757" y="2780847"/>
            <a:ext cx="2834368" cy="0"/>
          </a:xfrm>
          <a:prstGeom prst="line">
            <a:avLst/>
          </a:prstGeom>
          <a:ln w="889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9ADB0CF-5BD3-4465-948B-85D3726E1A03}"/>
              </a:ext>
            </a:extLst>
          </p:cNvPr>
          <p:cNvCxnSpPr>
            <a:cxnSpLocks/>
          </p:cNvCxnSpPr>
          <p:nvPr/>
        </p:nvCxnSpPr>
        <p:spPr>
          <a:xfrm>
            <a:off x="8605320" y="2790191"/>
            <a:ext cx="2348963" cy="0"/>
          </a:xfrm>
          <a:prstGeom prst="line">
            <a:avLst/>
          </a:prstGeom>
          <a:ln w="88900" cap="rnd">
            <a:solidFill>
              <a:schemeClr val="accent6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4078430-EE22-4B8B-A1BF-8ED680D10B1C}"/>
              </a:ext>
            </a:extLst>
          </p:cNvPr>
          <p:cNvCxnSpPr>
            <a:cxnSpLocks/>
          </p:cNvCxnSpPr>
          <p:nvPr/>
        </p:nvCxnSpPr>
        <p:spPr>
          <a:xfrm>
            <a:off x="8605320" y="2790191"/>
            <a:ext cx="360880" cy="0"/>
          </a:xfrm>
          <a:prstGeom prst="line">
            <a:avLst/>
          </a:prstGeom>
          <a:ln w="889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21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4" grpId="0"/>
      <p:bldP spid="45" grpId="0"/>
      <p:bldP spid="46" grpId="0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5C5F2E-D9AC-429F-98C0-D548A6D165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Service Roadmap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9A34DC9-F073-4C35-8A44-0832CA8D8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Roadmap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4AC47895-704C-40CB-9A1A-0AFB6633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0DFF027-2665-4DD6-B198-D173DE4212F9}"/>
              </a:ext>
            </a:extLst>
          </p:cNvPr>
          <p:cNvSpPr/>
          <p:nvPr/>
        </p:nvSpPr>
        <p:spPr>
          <a:xfrm>
            <a:off x="1577653" y="2203524"/>
            <a:ext cx="1916297" cy="191629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Our thoughts like a strain.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B8B00B-8E6A-4F7D-B398-655CD988B2B2}"/>
              </a:ext>
            </a:extLst>
          </p:cNvPr>
          <p:cNvSpPr/>
          <p:nvPr/>
        </p:nvSpPr>
        <p:spPr>
          <a:xfrm>
            <a:off x="3308708" y="2203524"/>
            <a:ext cx="1916297" cy="19162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600" b="1"/>
              <a:t>Subtitle is here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/>
              <a:t>Our thoughts like a strain.</a:t>
            </a:r>
            <a:endParaRPr lang="en-US" sz="12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2A03185-6188-401B-AAF5-73FEF2A335AF}"/>
              </a:ext>
            </a:extLst>
          </p:cNvPr>
          <p:cNvSpPr/>
          <p:nvPr/>
        </p:nvSpPr>
        <p:spPr>
          <a:xfrm>
            <a:off x="5039763" y="2203524"/>
            <a:ext cx="1916297" cy="19162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600" b="1">
                <a:solidFill>
                  <a:prstClr val="white"/>
                </a:solidFill>
              </a:rPr>
              <a:t>Subtitle is 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200">
                <a:solidFill>
                  <a:prstClr val="white"/>
                </a:solidFill>
              </a:rPr>
              <a:t>Our thoughts like a strain.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111A37-43C5-4E83-983A-EAD5EF34A0EA}"/>
              </a:ext>
            </a:extLst>
          </p:cNvPr>
          <p:cNvSpPr/>
          <p:nvPr/>
        </p:nvSpPr>
        <p:spPr>
          <a:xfrm>
            <a:off x="6770818" y="2203523"/>
            <a:ext cx="1916297" cy="19162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600" b="1">
                <a:solidFill>
                  <a:prstClr val="white"/>
                </a:solidFill>
              </a:rPr>
              <a:t>Subtitle is 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200">
                <a:solidFill>
                  <a:prstClr val="white"/>
                </a:solidFill>
              </a:rPr>
              <a:t>Our thoughts like a strain.</a:t>
            </a:r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1A0C959-D9BD-4719-8A73-391A17691A23}"/>
              </a:ext>
            </a:extLst>
          </p:cNvPr>
          <p:cNvSpPr/>
          <p:nvPr/>
        </p:nvSpPr>
        <p:spPr>
          <a:xfrm>
            <a:off x="8501872" y="2203523"/>
            <a:ext cx="1916297" cy="19162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600" b="1">
                <a:solidFill>
                  <a:prstClr val="white"/>
                </a:solidFill>
              </a:rPr>
              <a:t>Subtitle is</a:t>
            </a:r>
            <a:br>
              <a:rPr lang="en-US" sz="1600" b="1">
                <a:solidFill>
                  <a:prstClr val="white"/>
                </a:solidFill>
              </a:rPr>
            </a:br>
            <a:r>
              <a:rPr lang="en-US" sz="1600" b="1">
                <a:solidFill>
                  <a:prstClr val="white"/>
                </a:solidFill>
              </a:rPr>
              <a:t>here</a:t>
            </a:r>
          </a:p>
          <a:p>
            <a:pPr lvl="0" algn="ctr">
              <a:lnSpc>
                <a:spcPct val="120000"/>
              </a:lnSpc>
              <a:spcBef>
                <a:spcPts val="1000"/>
              </a:spcBef>
            </a:pPr>
            <a:r>
              <a:rPr lang="en-US" sz="1200">
                <a:solidFill>
                  <a:prstClr val="white"/>
                </a:solidFill>
              </a:rPr>
              <a:t>Our thoughts like a strain.</a:t>
            </a:r>
            <a:endParaRPr lang="en-US" sz="1200" dirty="0">
              <a:solidFill>
                <a:prstClr val="white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E7AE61A-2F36-4107-B532-D2B6085CD0CB}"/>
              </a:ext>
            </a:extLst>
          </p:cNvPr>
          <p:cNvGrpSpPr/>
          <p:nvPr/>
        </p:nvGrpSpPr>
        <p:grpSpPr>
          <a:xfrm>
            <a:off x="2434361" y="4280981"/>
            <a:ext cx="7183624" cy="373495"/>
            <a:chOff x="2434361" y="4280981"/>
            <a:chExt cx="7183624" cy="37349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6B191E-996D-4CAF-B7AD-824C4E42CCA1}"/>
                </a:ext>
              </a:extLst>
            </p:cNvPr>
            <p:cNvSpPr txBox="1"/>
            <p:nvPr/>
          </p:nvSpPr>
          <p:spPr>
            <a:xfrm>
              <a:off x="2434361" y="4292093"/>
              <a:ext cx="197068" cy="3623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000" dirty="0">
                  <a:solidFill>
                    <a:schemeClr val="accent1"/>
                  </a:solidFill>
                  <a:latin typeface="+mj-lt"/>
                </a:rPr>
                <a:t>A</a:t>
              </a:r>
              <a:endParaRPr lang="en-US" sz="2000" dirty="0">
                <a:solidFill>
                  <a:schemeClr val="accent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179BA1E-1FDD-46D0-B481-4A0F516E9105}"/>
                </a:ext>
              </a:extLst>
            </p:cNvPr>
            <p:cNvSpPr txBox="1"/>
            <p:nvPr/>
          </p:nvSpPr>
          <p:spPr>
            <a:xfrm>
              <a:off x="4181000" y="4280981"/>
              <a:ext cx="197068" cy="3623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000" dirty="0">
                  <a:solidFill>
                    <a:schemeClr val="accent2"/>
                  </a:solidFill>
                  <a:latin typeface="+mj-lt"/>
                </a:rPr>
                <a:t>B</a:t>
              </a:r>
              <a:endParaRPr lang="en-US" sz="2000" dirty="0">
                <a:solidFill>
                  <a:schemeClr val="accent2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546721B-E195-4958-8B0D-0226881B0016}"/>
                </a:ext>
              </a:extLst>
            </p:cNvPr>
            <p:cNvSpPr txBox="1"/>
            <p:nvPr/>
          </p:nvSpPr>
          <p:spPr>
            <a:xfrm>
              <a:off x="5927639" y="4280981"/>
              <a:ext cx="197068" cy="3623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000" dirty="0">
                  <a:solidFill>
                    <a:schemeClr val="accent3"/>
                  </a:solidFill>
                  <a:latin typeface="+mj-lt"/>
                </a:rPr>
                <a:t>C</a:t>
              </a:r>
              <a:endParaRPr lang="en-US" sz="2000" dirty="0">
                <a:solidFill>
                  <a:schemeClr val="accent3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77C196-7357-4AFF-B670-A14264C9DCC0}"/>
                </a:ext>
              </a:extLst>
            </p:cNvPr>
            <p:cNvSpPr txBox="1"/>
            <p:nvPr/>
          </p:nvSpPr>
          <p:spPr>
            <a:xfrm>
              <a:off x="7674278" y="4280981"/>
              <a:ext cx="197068" cy="3623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000" dirty="0">
                  <a:solidFill>
                    <a:schemeClr val="accent4"/>
                  </a:solidFill>
                  <a:latin typeface="+mj-lt"/>
                </a:rPr>
                <a:t>D</a:t>
              </a:r>
              <a:endParaRPr lang="en-US" sz="2000" dirty="0">
                <a:solidFill>
                  <a:schemeClr val="accent4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FE9CA1-8040-4921-88FA-971202F7E8E3}"/>
                </a:ext>
              </a:extLst>
            </p:cNvPr>
            <p:cNvSpPr txBox="1"/>
            <p:nvPr/>
          </p:nvSpPr>
          <p:spPr>
            <a:xfrm>
              <a:off x="9420917" y="4280981"/>
              <a:ext cx="197068" cy="3623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000" dirty="0">
                  <a:solidFill>
                    <a:schemeClr val="accent5"/>
                  </a:solidFill>
                  <a:latin typeface="+mj-lt"/>
                </a:rPr>
                <a:t>E</a:t>
              </a:r>
              <a:endParaRPr lang="en-US" sz="2000" dirty="0">
                <a:solidFill>
                  <a:schemeClr val="accent5"/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F296C77-0A9B-474C-8C2A-EFF90B375D67}"/>
                </a:ext>
              </a:extLst>
            </p:cNvPr>
            <p:cNvCxnSpPr/>
            <p:nvPr/>
          </p:nvCxnSpPr>
          <p:spPr>
            <a:xfrm>
              <a:off x="2772802" y="4462172"/>
              <a:ext cx="1266825" cy="0"/>
            </a:xfrm>
            <a:prstGeom prst="line">
              <a:avLst/>
            </a:prstGeom>
            <a:ln w="1270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91D5E9-E123-4EC4-8BAD-0AFDA44DDAF0}"/>
                </a:ext>
              </a:extLst>
            </p:cNvPr>
            <p:cNvCxnSpPr/>
            <p:nvPr/>
          </p:nvCxnSpPr>
          <p:spPr>
            <a:xfrm>
              <a:off x="4519441" y="4462172"/>
              <a:ext cx="1266825" cy="0"/>
            </a:xfrm>
            <a:prstGeom prst="line">
              <a:avLst/>
            </a:prstGeom>
            <a:ln w="12700"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lin ang="5400000" scaled="1"/>
              </a:gra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7C851D2-7C8C-402E-9809-AF0B7D3A4DB2}"/>
                </a:ext>
              </a:extLst>
            </p:cNvPr>
            <p:cNvCxnSpPr/>
            <p:nvPr/>
          </p:nvCxnSpPr>
          <p:spPr>
            <a:xfrm>
              <a:off x="6266080" y="4462172"/>
              <a:ext cx="1266825" cy="0"/>
            </a:xfrm>
            <a:prstGeom prst="line">
              <a:avLst/>
            </a:prstGeom>
            <a:ln w="12700"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1F5E2C4-5A94-4439-B6DB-F4636F8EA45D}"/>
                </a:ext>
              </a:extLst>
            </p:cNvPr>
            <p:cNvCxnSpPr/>
            <p:nvPr/>
          </p:nvCxnSpPr>
          <p:spPr>
            <a:xfrm>
              <a:off x="8012719" y="4462172"/>
              <a:ext cx="1266825" cy="0"/>
            </a:xfrm>
            <a:prstGeom prst="line">
              <a:avLst/>
            </a:prstGeom>
            <a:ln w="12700"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00" scaled="1"/>
              </a:gra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F496BBE9-6D52-48EC-918B-5366E37D3D7A}"/>
              </a:ext>
            </a:extLst>
          </p:cNvPr>
          <p:cNvSpPr txBox="1"/>
          <p:nvPr/>
        </p:nvSpPr>
        <p:spPr>
          <a:xfrm>
            <a:off x="1577653" y="5025244"/>
            <a:ext cx="9033197" cy="50270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 orb has power to raise and  purify our thoughts like a strain of sacred music, or a noble picture, or a passage from the grander poets. It always does one good.</a:t>
            </a:r>
          </a:p>
        </p:txBody>
      </p:sp>
    </p:spTree>
    <p:extLst>
      <p:ext uri="{BB962C8B-B14F-4D97-AF65-F5344CB8AC3E}">
        <p14:creationId xmlns:p14="http://schemas.microsoft.com/office/powerpoint/2010/main" val="219315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8" grpId="0" animBg="1"/>
      <p:bldP spid="29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Verbal Architecture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40</a:t>
            </a:fld>
            <a:endParaRPr lang="en-US"/>
          </a:p>
        </p:txBody>
      </p:sp>
      <p:sp>
        <p:nvSpPr>
          <p:cNvPr id="32" name="Freeform 24">
            <a:extLst>
              <a:ext uri="{FF2B5EF4-FFF2-40B4-BE49-F238E27FC236}">
                <a16:creationId xmlns:a16="http://schemas.microsoft.com/office/drawing/2014/main" id="{ECEC115C-F0D8-478C-8C02-F6946F16C4BE}"/>
              </a:ext>
            </a:extLst>
          </p:cNvPr>
          <p:cNvSpPr>
            <a:spLocks/>
          </p:cNvSpPr>
          <p:nvPr/>
        </p:nvSpPr>
        <p:spPr bwMode="auto">
          <a:xfrm>
            <a:off x="2445134" y="2131261"/>
            <a:ext cx="1353614" cy="3306484"/>
          </a:xfrm>
          <a:custGeom>
            <a:avLst/>
            <a:gdLst>
              <a:gd name="T0" fmla="*/ 2703 w 5248"/>
              <a:gd name="T1" fmla="*/ 12284 h 12702"/>
              <a:gd name="T2" fmla="*/ 0 w 5248"/>
              <a:gd name="T3" fmla="*/ 6351 h 12702"/>
              <a:gd name="T4" fmla="*/ 2703 w 5248"/>
              <a:gd name="T5" fmla="*/ 419 h 12702"/>
              <a:gd name="T6" fmla="*/ 3744 w 5248"/>
              <a:gd name="T7" fmla="*/ 0 h 12702"/>
              <a:gd name="T8" fmla="*/ 5248 w 5248"/>
              <a:gd name="T9" fmla="*/ 1504 h 12702"/>
              <a:gd name="T10" fmla="*/ 4738 w 5248"/>
              <a:gd name="T11" fmla="*/ 2632 h 12702"/>
              <a:gd name="T12" fmla="*/ 4738 w 5248"/>
              <a:gd name="T13" fmla="*/ 2632 h 12702"/>
              <a:gd name="T14" fmla="*/ 4738 w 5248"/>
              <a:gd name="T15" fmla="*/ 2633 h 12702"/>
              <a:gd name="T16" fmla="*/ 3006 w 5248"/>
              <a:gd name="T17" fmla="*/ 6351 h 12702"/>
              <a:gd name="T18" fmla="*/ 4694 w 5248"/>
              <a:gd name="T19" fmla="*/ 10033 h 12702"/>
              <a:gd name="T20" fmla="*/ 4694 w 5248"/>
              <a:gd name="T21" fmla="*/ 10033 h 12702"/>
              <a:gd name="T22" fmla="*/ 4694 w 5248"/>
              <a:gd name="T23" fmla="*/ 10033 h 12702"/>
              <a:gd name="T24" fmla="*/ 5248 w 5248"/>
              <a:gd name="T25" fmla="*/ 11198 h 12702"/>
              <a:gd name="T26" fmla="*/ 3744 w 5248"/>
              <a:gd name="T27" fmla="*/ 12702 h 12702"/>
              <a:gd name="T28" fmla="*/ 2703 w 5248"/>
              <a:gd name="T29" fmla="*/ 12284 h 127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248" h="12702">
                <a:moveTo>
                  <a:pt x="2703" y="12284"/>
                </a:moveTo>
                <a:cubicBezTo>
                  <a:pt x="1047" y="10842"/>
                  <a:pt x="0" y="8719"/>
                  <a:pt x="0" y="6351"/>
                </a:cubicBezTo>
                <a:cubicBezTo>
                  <a:pt x="0" y="3983"/>
                  <a:pt x="1047" y="1861"/>
                  <a:pt x="2703" y="419"/>
                </a:cubicBezTo>
                <a:cubicBezTo>
                  <a:pt x="2973" y="160"/>
                  <a:pt x="3340" y="0"/>
                  <a:pt x="3744" y="0"/>
                </a:cubicBezTo>
                <a:cubicBezTo>
                  <a:pt x="4574" y="0"/>
                  <a:pt x="5248" y="674"/>
                  <a:pt x="5248" y="1504"/>
                </a:cubicBezTo>
                <a:cubicBezTo>
                  <a:pt x="5248" y="1953"/>
                  <a:pt x="5050" y="2357"/>
                  <a:pt x="4738" y="2632"/>
                </a:cubicBezTo>
                <a:lnTo>
                  <a:pt x="4738" y="2632"/>
                </a:lnTo>
                <a:lnTo>
                  <a:pt x="4738" y="2633"/>
                </a:lnTo>
                <a:cubicBezTo>
                  <a:pt x="3679" y="3524"/>
                  <a:pt x="3006" y="4859"/>
                  <a:pt x="3006" y="6351"/>
                </a:cubicBezTo>
                <a:cubicBezTo>
                  <a:pt x="3006" y="7823"/>
                  <a:pt x="3660" y="9142"/>
                  <a:pt x="4694" y="10033"/>
                </a:cubicBezTo>
                <a:lnTo>
                  <a:pt x="4694" y="10033"/>
                </a:lnTo>
                <a:lnTo>
                  <a:pt x="4694" y="10033"/>
                </a:lnTo>
                <a:cubicBezTo>
                  <a:pt x="5032" y="10309"/>
                  <a:pt x="5248" y="10728"/>
                  <a:pt x="5248" y="11198"/>
                </a:cubicBezTo>
                <a:cubicBezTo>
                  <a:pt x="5248" y="12029"/>
                  <a:pt x="4574" y="12702"/>
                  <a:pt x="3744" y="12702"/>
                </a:cubicBezTo>
                <a:cubicBezTo>
                  <a:pt x="3340" y="12702"/>
                  <a:pt x="2974" y="12543"/>
                  <a:pt x="2703" y="1228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25">
            <a:extLst>
              <a:ext uri="{FF2B5EF4-FFF2-40B4-BE49-F238E27FC236}">
                <a16:creationId xmlns:a16="http://schemas.microsoft.com/office/drawing/2014/main" id="{331B0D7A-101B-488A-AF35-4B30A8ED8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0345" y="2762947"/>
            <a:ext cx="2024781" cy="2044521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Oval 26">
            <a:extLst>
              <a:ext uri="{FF2B5EF4-FFF2-40B4-BE49-F238E27FC236}">
                <a16:creationId xmlns:a16="http://schemas.microsoft.com/office/drawing/2014/main" id="{67347646-3F0D-498A-B567-A1CE1EE0A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790" y="4732737"/>
            <a:ext cx="620406" cy="62745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Oval 27">
            <a:extLst>
              <a:ext uri="{FF2B5EF4-FFF2-40B4-BE49-F238E27FC236}">
                <a16:creationId xmlns:a16="http://schemas.microsoft.com/office/drawing/2014/main" id="{C67F8A6C-5D3E-42F0-B0AF-4101B28DFC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0790" y="2208811"/>
            <a:ext cx="620406" cy="62745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Oval 28">
            <a:extLst>
              <a:ext uri="{FF2B5EF4-FFF2-40B4-BE49-F238E27FC236}">
                <a16:creationId xmlns:a16="http://schemas.microsoft.com/office/drawing/2014/main" id="{2DFAED04-5F16-4233-9645-20D2CA741B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265" y="3050590"/>
            <a:ext cx="620406" cy="626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Oval 29">
            <a:extLst>
              <a:ext uri="{FF2B5EF4-FFF2-40B4-BE49-F238E27FC236}">
                <a16:creationId xmlns:a16="http://schemas.microsoft.com/office/drawing/2014/main" id="{B684DEC9-2ED0-4203-900D-1FF470FDF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265" y="3892368"/>
            <a:ext cx="620406" cy="626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Oval 30">
            <a:extLst>
              <a:ext uri="{FF2B5EF4-FFF2-40B4-BE49-F238E27FC236}">
                <a16:creationId xmlns:a16="http://schemas.microsoft.com/office/drawing/2014/main" id="{A58EDED5-3DEF-4905-916F-C4210FF7DB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5446" y="2919459"/>
            <a:ext cx="1714578" cy="1730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/>
              <a:t>Our Strategy</a:t>
            </a:r>
          </a:p>
        </p:txBody>
      </p:sp>
      <p:sp>
        <p:nvSpPr>
          <p:cNvPr id="39" name="Freeform 31">
            <a:extLst>
              <a:ext uri="{FF2B5EF4-FFF2-40B4-BE49-F238E27FC236}">
                <a16:creationId xmlns:a16="http://schemas.microsoft.com/office/drawing/2014/main" id="{F0AE47DF-03F1-4E3C-8668-D7159FA28C7C}"/>
              </a:ext>
            </a:extLst>
          </p:cNvPr>
          <p:cNvSpPr>
            <a:spLocks/>
          </p:cNvSpPr>
          <p:nvPr/>
        </p:nvSpPr>
        <p:spPr bwMode="auto">
          <a:xfrm>
            <a:off x="8389756" y="2131261"/>
            <a:ext cx="1353614" cy="3306484"/>
          </a:xfrm>
          <a:custGeom>
            <a:avLst/>
            <a:gdLst>
              <a:gd name="T0" fmla="*/ 2545 w 5248"/>
              <a:gd name="T1" fmla="*/ 12284 h 12702"/>
              <a:gd name="T2" fmla="*/ 5248 w 5248"/>
              <a:gd name="T3" fmla="*/ 6351 h 12702"/>
              <a:gd name="T4" fmla="*/ 2545 w 5248"/>
              <a:gd name="T5" fmla="*/ 419 h 12702"/>
              <a:gd name="T6" fmla="*/ 1504 w 5248"/>
              <a:gd name="T7" fmla="*/ 0 h 12702"/>
              <a:gd name="T8" fmla="*/ 0 w 5248"/>
              <a:gd name="T9" fmla="*/ 1504 h 12702"/>
              <a:gd name="T10" fmla="*/ 510 w 5248"/>
              <a:gd name="T11" fmla="*/ 2632 h 12702"/>
              <a:gd name="T12" fmla="*/ 510 w 5248"/>
              <a:gd name="T13" fmla="*/ 2632 h 12702"/>
              <a:gd name="T14" fmla="*/ 510 w 5248"/>
              <a:gd name="T15" fmla="*/ 2633 h 12702"/>
              <a:gd name="T16" fmla="*/ 2242 w 5248"/>
              <a:gd name="T17" fmla="*/ 6351 h 12702"/>
              <a:gd name="T18" fmla="*/ 554 w 5248"/>
              <a:gd name="T19" fmla="*/ 10033 h 12702"/>
              <a:gd name="T20" fmla="*/ 554 w 5248"/>
              <a:gd name="T21" fmla="*/ 10033 h 12702"/>
              <a:gd name="T22" fmla="*/ 554 w 5248"/>
              <a:gd name="T23" fmla="*/ 10033 h 12702"/>
              <a:gd name="T24" fmla="*/ 0 w 5248"/>
              <a:gd name="T25" fmla="*/ 11198 h 12702"/>
              <a:gd name="T26" fmla="*/ 1504 w 5248"/>
              <a:gd name="T27" fmla="*/ 12702 h 12702"/>
              <a:gd name="T28" fmla="*/ 2545 w 5248"/>
              <a:gd name="T29" fmla="*/ 12284 h 127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248" h="12702">
                <a:moveTo>
                  <a:pt x="2545" y="12284"/>
                </a:moveTo>
                <a:cubicBezTo>
                  <a:pt x="4201" y="10842"/>
                  <a:pt x="5248" y="8719"/>
                  <a:pt x="5248" y="6351"/>
                </a:cubicBezTo>
                <a:cubicBezTo>
                  <a:pt x="5248" y="3983"/>
                  <a:pt x="4201" y="1861"/>
                  <a:pt x="2545" y="419"/>
                </a:cubicBezTo>
                <a:cubicBezTo>
                  <a:pt x="2275" y="160"/>
                  <a:pt x="1908" y="0"/>
                  <a:pt x="1504" y="0"/>
                </a:cubicBezTo>
                <a:cubicBezTo>
                  <a:pt x="674" y="0"/>
                  <a:pt x="0" y="674"/>
                  <a:pt x="0" y="1504"/>
                </a:cubicBezTo>
                <a:cubicBezTo>
                  <a:pt x="0" y="1953"/>
                  <a:pt x="198" y="2357"/>
                  <a:pt x="510" y="2632"/>
                </a:cubicBezTo>
                <a:lnTo>
                  <a:pt x="510" y="2632"/>
                </a:lnTo>
                <a:lnTo>
                  <a:pt x="510" y="2633"/>
                </a:lnTo>
                <a:cubicBezTo>
                  <a:pt x="1569" y="3524"/>
                  <a:pt x="2242" y="4859"/>
                  <a:pt x="2242" y="6351"/>
                </a:cubicBezTo>
                <a:cubicBezTo>
                  <a:pt x="2242" y="7823"/>
                  <a:pt x="1588" y="9142"/>
                  <a:pt x="554" y="10033"/>
                </a:cubicBezTo>
                <a:lnTo>
                  <a:pt x="554" y="10033"/>
                </a:lnTo>
                <a:lnTo>
                  <a:pt x="554" y="10033"/>
                </a:lnTo>
                <a:cubicBezTo>
                  <a:pt x="216" y="10309"/>
                  <a:pt x="0" y="10728"/>
                  <a:pt x="0" y="11198"/>
                </a:cubicBezTo>
                <a:cubicBezTo>
                  <a:pt x="0" y="12029"/>
                  <a:pt x="674" y="12702"/>
                  <a:pt x="1504" y="12702"/>
                </a:cubicBezTo>
                <a:cubicBezTo>
                  <a:pt x="1908" y="12702"/>
                  <a:pt x="2274" y="12543"/>
                  <a:pt x="2545" y="12284"/>
                </a:cubicBezTo>
                <a:close/>
              </a:path>
            </a:pathLst>
          </a:custGeom>
          <a:solidFill>
            <a:schemeClr val="accent6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Oval 32">
            <a:extLst>
              <a:ext uri="{FF2B5EF4-FFF2-40B4-BE49-F238E27FC236}">
                <a16:creationId xmlns:a16="http://schemas.microsoft.com/office/drawing/2014/main" id="{B4A18BC7-36DD-4809-86D3-80C26B291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3378" y="2762947"/>
            <a:ext cx="2024781" cy="2044521"/>
          </a:xfrm>
          <a:prstGeom prst="ellipse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Oval 33">
            <a:extLst>
              <a:ext uri="{FF2B5EF4-FFF2-40B4-BE49-F238E27FC236}">
                <a16:creationId xmlns:a16="http://schemas.microsoft.com/office/drawing/2014/main" id="{195338DD-185D-4774-9D65-2B208CA59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7306" y="4732737"/>
            <a:ext cx="621817" cy="62745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Oval 34">
            <a:extLst>
              <a:ext uri="{FF2B5EF4-FFF2-40B4-BE49-F238E27FC236}">
                <a16:creationId xmlns:a16="http://schemas.microsoft.com/office/drawing/2014/main" id="{4C6E3E7A-9F7F-4692-9461-585D728D0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7306" y="2208811"/>
            <a:ext cx="621817" cy="62745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Oval 35">
            <a:extLst>
              <a:ext uri="{FF2B5EF4-FFF2-40B4-BE49-F238E27FC236}">
                <a16:creationId xmlns:a16="http://schemas.microsoft.com/office/drawing/2014/main" id="{8AFA9703-C61E-4F44-BF7A-D76686AC3B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1832" y="3050590"/>
            <a:ext cx="621817" cy="6260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Oval 36">
            <a:extLst>
              <a:ext uri="{FF2B5EF4-FFF2-40B4-BE49-F238E27FC236}">
                <a16:creationId xmlns:a16="http://schemas.microsoft.com/office/drawing/2014/main" id="{F84B5012-34E7-43FF-982A-11FA49AFC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1832" y="3892368"/>
            <a:ext cx="621817" cy="6260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Oval 37">
            <a:extLst>
              <a:ext uri="{FF2B5EF4-FFF2-40B4-BE49-F238E27FC236}">
                <a16:creationId xmlns:a16="http://schemas.microsoft.com/office/drawing/2014/main" id="{84262195-7A4F-4730-A337-56B5C04FA7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480" y="2919459"/>
            <a:ext cx="1714578" cy="173008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Client</a:t>
            </a:r>
          </a:p>
        </p:txBody>
      </p:sp>
      <p:sp>
        <p:nvSpPr>
          <p:cNvPr id="51" name="Freeform 38">
            <a:extLst>
              <a:ext uri="{FF2B5EF4-FFF2-40B4-BE49-F238E27FC236}">
                <a16:creationId xmlns:a16="http://schemas.microsoft.com/office/drawing/2014/main" id="{CEA98284-2AEF-40BF-BCF0-D85FD3A2F355}"/>
              </a:ext>
            </a:extLst>
          </p:cNvPr>
          <p:cNvSpPr>
            <a:spLocks/>
          </p:cNvSpPr>
          <p:nvPr/>
        </p:nvSpPr>
        <p:spPr bwMode="auto">
          <a:xfrm>
            <a:off x="5814364" y="3834558"/>
            <a:ext cx="559776" cy="232653"/>
          </a:xfrm>
          <a:custGeom>
            <a:avLst/>
            <a:gdLst>
              <a:gd name="T0" fmla="*/ 1429 w 2170"/>
              <a:gd name="T1" fmla="*/ 892 h 892"/>
              <a:gd name="T2" fmla="*/ 0 w 2170"/>
              <a:gd name="T3" fmla="*/ 0 h 892"/>
              <a:gd name="T4" fmla="*/ 1381 w 2170"/>
              <a:gd name="T5" fmla="*/ 0 h 892"/>
              <a:gd name="T6" fmla="*/ 1429 w 2170"/>
              <a:gd name="T7" fmla="*/ 0 h 892"/>
              <a:gd name="T8" fmla="*/ 2170 w 2170"/>
              <a:gd name="T9" fmla="*/ 0 h 892"/>
              <a:gd name="T10" fmla="*/ 2170 w 2170"/>
              <a:gd name="T11" fmla="*/ 508 h 892"/>
              <a:gd name="T12" fmla="*/ 1429 w 2170"/>
              <a:gd name="T13" fmla="*/ 508 h 892"/>
              <a:gd name="T14" fmla="*/ 1429 w 2170"/>
              <a:gd name="T15" fmla="*/ 892 h 8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70" h="892">
                <a:moveTo>
                  <a:pt x="1429" y="892"/>
                </a:moveTo>
                <a:lnTo>
                  <a:pt x="0" y="0"/>
                </a:lnTo>
                <a:lnTo>
                  <a:pt x="1381" y="0"/>
                </a:lnTo>
                <a:lnTo>
                  <a:pt x="1429" y="0"/>
                </a:lnTo>
                <a:lnTo>
                  <a:pt x="2170" y="0"/>
                </a:lnTo>
                <a:lnTo>
                  <a:pt x="2170" y="508"/>
                </a:lnTo>
                <a:lnTo>
                  <a:pt x="1429" y="508"/>
                </a:lnTo>
                <a:lnTo>
                  <a:pt x="1429" y="892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39">
            <a:extLst>
              <a:ext uri="{FF2B5EF4-FFF2-40B4-BE49-F238E27FC236}">
                <a16:creationId xmlns:a16="http://schemas.microsoft.com/office/drawing/2014/main" id="{93ACDA04-125E-4BD1-95C7-099A8C6EA408}"/>
              </a:ext>
            </a:extLst>
          </p:cNvPr>
          <p:cNvSpPr>
            <a:spLocks/>
          </p:cNvSpPr>
          <p:nvPr/>
        </p:nvSpPr>
        <p:spPr bwMode="auto">
          <a:xfrm>
            <a:off x="5814364" y="3482055"/>
            <a:ext cx="559776" cy="232653"/>
          </a:xfrm>
          <a:custGeom>
            <a:avLst/>
            <a:gdLst>
              <a:gd name="T0" fmla="*/ 741 w 2170"/>
              <a:gd name="T1" fmla="*/ 0 h 891"/>
              <a:gd name="T2" fmla="*/ 2170 w 2170"/>
              <a:gd name="T3" fmla="*/ 891 h 891"/>
              <a:gd name="T4" fmla="*/ 789 w 2170"/>
              <a:gd name="T5" fmla="*/ 891 h 891"/>
              <a:gd name="T6" fmla="*/ 741 w 2170"/>
              <a:gd name="T7" fmla="*/ 891 h 891"/>
              <a:gd name="T8" fmla="*/ 0 w 2170"/>
              <a:gd name="T9" fmla="*/ 891 h 891"/>
              <a:gd name="T10" fmla="*/ 0 w 2170"/>
              <a:gd name="T11" fmla="*/ 383 h 891"/>
              <a:gd name="T12" fmla="*/ 741 w 2170"/>
              <a:gd name="T13" fmla="*/ 383 h 891"/>
              <a:gd name="T14" fmla="*/ 741 w 2170"/>
              <a:gd name="T15" fmla="*/ 0 h 8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70" h="891">
                <a:moveTo>
                  <a:pt x="741" y="0"/>
                </a:moveTo>
                <a:lnTo>
                  <a:pt x="2170" y="891"/>
                </a:lnTo>
                <a:lnTo>
                  <a:pt x="789" y="891"/>
                </a:lnTo>
                <a:lnTo>
                  <a:pt x="741" y="891"/>
                </a:lnTo>
                <a:lnTo>
                  <a:pt x="0" y="891"/>
                </a:lnTo>
                <a:lnTo>
                  <a:pt x="0" y="383"/>
                </a:lnTo>
                <a:lnTo>
                  <a:pt x="741" y="383"/>
                </a:lnTo>
                <a:lnTo>
                  <a:pt x="74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F9A0A3B-7F8D-4E1B-B747-7912CA7BFE21}"/>
              </a:ext>
            </a:extLst>
          </p:cNvPr>
          <p:cNvSpPr txBox="1"/>
          <p:nvPr/>
        </p:nvSpPr>
        <p:spPr>
          <a:xfrm>
            <a:off x="2074028" y="2292908"/>
            <a:ext cx="641202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Banner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06A484D-684B-425C-B17C-EE4DA9F2E33A}"/>
              </a:ext>
            </a:extLst>
          </p:cNvPr>
          <p:cNvSpPr txBox="1"/>
          <p:nvPr/>
        </p:nvSpPr>
        <p:spPr>
          <a:xfrm>
            <a:off x="1756348" y="3306915"/>
            <a:ext cx="556243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Poster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6D1A469-5791-44E5-802D-5E119BA7135F}"/>
              </a:ext>
            </a:extLst>
          </p:cNvPr>
          <p:cNvSpPr txBox="1"/>
          <p:nvPr/>
        </p:nvSpPr>
        <p:spPr>
          <a:xfrm>
            <a:off x="1948709" y="4076753"/>
            <a:ext cx="363882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App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6301677-EE01-4D29-8EC7-FAF0E80F51B1}"/>
              </a:ext>
            </a:extLst>
          </p:cNvPr>
          <p:cNvSpPr txBox="1"/>
          <p:nvPr/>
        </p:nvSpPr>
        <p:spPr>
          <a:xfrm>
            <a:off x="1769467" y="4982168"/>
            <a:ext cx="913713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Stationery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DDC3939-4932-4BAB-A0B0-6991FAC72D5C}"/>
              </a:ext>
            </a:extLst>
          </p:cNvPr>
          <p:cNvSpPr txBox="1"/>
          <p:nvPr/>
        </p:nvSpPr>
        <p:spPr>
          <a:xfrm>
            <a:off x="9459335" y="2292908"/>
            <a:ext cx="541815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Social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EA22B79-21AC-4B7F-BCE1-74C92FE85D3E}"/>
              </a:ext>
            </a:extLst>
          </p:cNvPr>
          <p:cNvSpPr txBox="1"/>
          <p:nvPr/>
        </p:nvSpPr>
        <p:spPr>
          <a:xfrm>
            <a:off x="9856796" y="3179818"/>
            <a:ext cx="1469954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Communication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C0888DE-D43B-4B6B-BBC9-83E9173701A2}"/>
              </a:ext>
            </a:extLst>
          </p:cNvPr>
          <p:cNvSpPr txBox="1"/>
          <p:nvPr/>
        </p:nvSpPr>
        <p:spPr>
          <a:xfrm>
            <a:off x="9856796" y="4076753"/>
            <a:ext cx="641201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Banner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E2FE9A6-8CFC-4DDA-B824-88CE78E10B05}"/>
              </a:ext>
            </a:extLst>
          </p:cNvPr>
          <p:cNvSpPr txBox="1"/>
          <p:nvPr/>
        </p:nvSpPr>
        <p:spPr>
          <a:xfrm>
            <a:off x="9427285" y="4982168"/>
            <a:ext cx="556243" cy="24416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Poster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E60958F3-4EE9-436E-8A70-302C64C44C48}"/>
              </a:ext>
            </a:extLst>
          </p:cNvPr>
          <p:cNvSpPr>
            <a:spLocks/>
          </p:cNvSpPr>
          <p:nvPr/>
        </p:nvSpPr>
        <p:spPr bwMode="auto">
          <a:xfrm>
            <a:off x="3255181" y="4894893"/>
            <a:ext cx="311624" cy="303144"/>
          </a:xfrm>
          <a:custGeom>
            <a:avLst/>
            <a:gdLst>
              <a:gd name="T0" fmla="*/ 1166 w 1277"/>
              <a:gd name="T1" fmla="*/ 23 h 1224"/>
              <a:gd name="T2" fmla="*/ 56 w 1277"/>
              <a:gd name="T3" fmla="*/ 507 h 1224"/>
              <a:gd name="T4" fmla="*/ 52 w 1277"/>
              <a:gd name="T5" fmla="*/ 634 h 1224"/>
              <a:gd name="T6" fmla="*/ 277 w 1277"/>
              <a:gd name="T7" fmla="*/ 750 h 1224"/>
              <a:gd name="T8" fmla="*/ 948 w 1277"/>
              <a:gd name="T9" fmla="*/ 284 h 1224"/>
              <a:gd name="T10" fmla="*/ 962 w 1277"/>
              <a:gd name="T11" fmla="*/ 291 h 1224"/>
              <a:gd name="T12" fmla="*/ 401 w 1277"/>
              <a:gd name="T13" fmla="*/ 827 h 1224"/>
              <a:gd name="T14" fmla="*/ 379 w 1277"/>
              <a:gd name="T15" fmla="*/ 879 h 1224"/>
              <a:gd name="T16" fmla="*/ 379 w 1277"/>
              <a:gd name="T17" fmla="*/ 1127 h 1224"/>
              <a:gd name="T18" fmla="*/ 510 w 1277"/>
              <a:gd name="T19" fmla="*/ 1164 h 1224"/>
              <a:gd name="T20" fmla="*/ 646 w 1277"/>
              <a:gd name="T21" fmla="*/ 941 h 1224"/>
              <a:gd name="T22" fmla="*/ 934 w 1277"/>
              <a:gd name="T23" fmla="*/ 1089 h 1224"/>
              <a:gd name="T24" fmla="*/ 1035 w 1277"/>
              <a:gd name="T25" fmla="*/ 1043 h 1224"/>
              <a:gd name="T26" fmla="*/ 1263 w 1277"/>
              <a:gd name="T27" fmla="*/ 104 h 1224"/>
              <a:gd name="T28" fmla="*/ 1166 w 1277"/>
              <a:gd name="T29" fmla="*/ 23 h 1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77" h="1224">
                <a:moveTo>
                  <a:pt x="1166" y="23"/>
                </a:moveTo>
                <a:lnTo>
                  <a:pt x="56" y="507"/>
                </a:lnTo>
                <a:cubicBezTo>
                  <a:pt x="2" y="531"/>
                  <a:pt x="0" y="607"/>
                  <a:pt x="52" y="634"/>
                </a:cubicBezTo>
                <a:lnTo>
                  <a:pt x="277" y="750"/>
                </a:lnTo>
                <a:lnTo>
                  <a:pt x="948" y="284"/>
                </a:lnTo>
                <a:cubicBezTo>
                  <a:pt x="955" y="279"/>
                  <a:pt x="962" y="285"/>
                  <a:pt x="962" y="291"/>
                </a:cubicBezTo>
                <a:lnTo>
                  <a:pt x="401" y="827"/>
                </a:lnTo>
                <a:cubicBezTo>
                  <a:pt x="387" y="841"/>
                  <a:pt x="379" y="859"/>
                  <a:pt x="379" y="879"/>
                </a:cubicBezTo>
                <a:lnTo>
                  <a:pt x="379" y="1127"/>
                </a:lnTo>
                <a:cubicBezTo>
                  <a:pt x="379" y="1198"/>
                  <a:pt x="473" y="1224"/>
                  <a:pt x="510" y="1164"/>
                </a:cubicBezTo>
                <a:lnTo>
                  <a:pt x="646" y="941"/>
                </a:lnTo>
                <a:lnTo>
                  <a:pt x="934" y="1089"/>
                </a:lnTo>
                <a:cubicBezTo>
                  <a:pt x="975" y="1110"/>
                  <a:pt x="1024" y="1088"/>
                  <a:pt x="1035" y="1043"/>
                </a:cubicBezTo>
                <a:lnTo>
                  <a:pt x="1263" y="104"/>
                </a:lnTo>
                <a:cubicBezTo>
                  <a:pt x="1277" y="48"/>
                  <a:pt x="1219" y="0"/>
                  <a:pt x="1166" y="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BE43365C-F59F-4CFB-8EB6-B9388D711BED}"/>
              </a:ext>
            </a:extLst>
          </p:cNvPr>
          <p:cNvSpPr>
            <a:spLocks noEditPoints="1"/>
          </p:cNvSpPr>
          <p:nvPr/>
        </p:nvSpPr>
        <p:spPr bwMode="auto">
          <a:xfrm>
            <a:off x="2728600" y="4047523"/>
            <a:ext cx="315735" cy="315735"/>
          </a:xfrm>
          <a:custGeom>
            <a:avLst/>
            <a:gdLst>
              <a:gd name="T0" fmla="*/ 635 w 1376"/>
              <a:gd name="T1" fmla="*/ 617 h 1376"/>
              <a:gd name="T2" fmla="*/ 688 w 1376"/>
              <a:gd name="T3" fmla="*/ 776 h 1376"/>
              <a:gd name="T4" fmla="*/ 741 w 1376"/>
              <a:gd name="T5" fmla="*/ 617 h 1376"/>
              <a:gd name="T6" fmla="*/ 741 w 1376"/>
              <a:gd name="T7" fmla="*/ 3 h 1376"/>
              <a:gd name="T8" fmla="*/ 635 w 1376"/>
              <a:gd name="T9" fmla="*/ 0 h 1376"/>
              <a:gd name="T10" fmla="*/ 0 w 1376"/>
              <a:gd name="T11" fmla="*/ 688 h 1376"/>
              <a:gd name="T12" fmla="*/ 1376 w 1376"/>
              <a:gd name="T13" fmla="*/ 688 h 1376"/>
              <a:gd name="T14" fmla="*/ 1186 w 1376"/>
              <a:gd name="T15" fmla="*/ 388 h 1376"/>
              <a:gd name="T16" fmla="*/ 926 w 1376"/>
              <a:gd name="T17" fmla="*/ 157 h 1376"/>
              <a:gd name="T18" fmla="*/ 741 w 1376"/>
              <a:gd name="T19" fmla="*/ 118 h 1376"/>
              <a:gd name="T20" fmla="*/ 741 w 1376"/>
              <a:gd name="T21" fmla="*/ 388 h 1376"/>
              <a:gd name="T22" fmla="*/ 635 w 1376"/>
              <a:gd name="T23" fmla="*/ 118 h 1376"/>
              <a:gd name="T24" fmla="*/ 465 w 1376"/>
              <a:gd name="T25" fmla="*/ 388 h 1376"/>
              <a:gd name="T26" fmla="*/ 450 w 1376"/>
              <a:gd name="T27" fmla="*/ 157 h 1376"/>
              <a:gd name="T28" fmla="*/ 190 w 1376"/>
              <a:gd name="T29" fmla="*/ 388 h 1376"/>
              <a:gd name="T30" fmla="*/ 106 w 1376"/>
              <a:gd name="T31" fmla="*/ 688 h 1376"/>
              <a:gd name="T32" fmla="*/ 332 w 1376"/>
              <a:gd name="T33" fmla="*/ 494 h 1376"/>
              <a:gd name="T34" fmla="*/ 328 w 1376"/>
              <a:gd name="T35" fmla="*/ 847 h 1376"/>
              <a:gd name="T36" fmla="*/ 106 w 1376"/>
              <a:gd name="T37" fmla="*/ 688 h 1376"/>
              <a:gd name="T38" fmla="*/ 345 w 1376"/>
              <a:gd name="T39" fmla="*/ 953 h 1376"/>
              <a:gd name="T40" fmla="*/ 170 w 1376"/>
              <a:gd name="T41" fmla="*/ 953 h 1376"/>
              <a:gd name="T42" fmla="*/ 455 w 1376"/>
              <a:gd name="T43" fmla="*/ 953 h 1376"/>
              <a:gd name="T44" fmla="*/ 635 w 1376"/>
              <a:gd name="T45" fmla="*/ 1258 h 1376"/>
              <a:gd name="T46" fmla="*/ 423 w 1376"/>
              <a:gd name="T47" fmla="*/ 688 h 1376"/>
              <a:gd name="T48" fmla="*/ 935 w 1376"/>
              <a:gd name="T49" fmla="*/ 494 h 1376"/>
              <a:gd name="T50" fmla="*/ 941 w 1376"/>
              <a:gd name="T51" fmla="*/ 847 h 1376"/>
              <a:gd name="T52" fmla="*/ 741 w 1376"/>
              <a:gd name="T53" fmla="*/ 1258 h 1376"/>
              <a:gd name="T54" fmla="*/ 921 w 1376"/>
              <a:gd name="T55" fmla="*/ 953 h 1376"/>
              <a:gd name="T56" fmla="*/ 926 w 1376"/>
              <a:gd name="T57" fmla="*/ 1219 h 1376"/>
              <a:gd name="T58" fmla="*/ 1206 w 1376"/>
              <a:gd name="T59" fmla="*/ 953 h 1376"/>
              <a:gd name="T60" fmla="*/ 1049 w 1376"/>
              <a:gd name="T61" fmla="*/ 847 h 1376"/>
              <a:gd name="T62" fmla="*/ 1044 w 1376"/>
              <a:gd name="T63" fmla="*/ 494 h 1376"/>
              <a:gd name="T64" fmla="*/ 1235 w 1376"/>
              <a:gd name="T65" fmla="*/ 490 h 1376"/>
              <a:gd name="T66" fmla="*/ 1248 w 1376"/>
              <a:gd name="T67" fmla="*/ 847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76" h="1376">
                <a:moveTo>
                  <a:pt x="688" y="565"/>
                </a:moveTo>
                <a:cubicBezTo>
                  <a:pt x="659" y="565"/>
                  <a:pt x="635" y="588"/>
                  <a:pt x="635" y="617"/>
                </a:cubicBezTo>
                <a:lnTo>
                  <a:pt x="635" y="723"/>
                </a:lnTo>
                <a:cubicBezTo>
                  <a:pt x="635" y="753"/>
                  <a:pt x="659" y="776"/>
                  <a:pt x="688" y="776"/>
                </a:cubicBezTo>
                <a:cubicBezTo>
                  <a:pt x="717" y="776"/>
                  <a:pt x="741" y="753"/>
                  <a:pt x="741" y="723"/>
                </a:cubicBezTo>
                <a:lnTo>
                  <a:pt x="741" y="617"/>
                </a:lnTo>
                <a:cubicBezTo>
                  <a:pt x="741" y="588"/>
                  <a:pt x="717" y="565"/>
                  <a:pt x="688" y="565"/>
                </a:cubicBezTo>
                <a:close/>
                <a:moveTo>
                  <a:pt x="741" y="3"/>
                </a:moveTo>
                <a:lnTo>
                  <a:pt x="741" y="0"/>
                </a:lnTo>
                <a:lnTo>
                  <a:pt x="635" y="0"/>
                </a:lnTo>
                <a:lnTo>
                  <a:pt x="635" y="3"/>
                </a:lnTo>
                <a:cubicBezTo>
                  <a:pt x="281" y="30"/>
                  <a:pt x="0" y="327"/>
                  <a:pt x="0" y="688"/>
                </a:cubicBezTo>
                <a:cubicBezTo>
                  <a:pt x="0" y="1067"/>
                  <a:pt x="309" y="1376"/>
                  <a:pt x="688" y="1376"/>
                </a:cubicBezTo>
                <a:cubicBezTo>
                  <a:pt x="1067" y="1376"/>
                  <a:pt x="1376" y="1067"/>
                  <a:pt x="1376" y="688"/>
                </a:cubicBezTo>
                <a:cubicBezTo>
                  <a:pt x="1376" y="327"/>
                  <a:pt x="1096" y="30"/>
                  <a:pt x="741" y="3"/>
                </a:cubicBezTo>
                <a:close/>
                <a:moveTo>
                  <a:pt x="1186" y="388"/>
                </a:moveTo>
                <a:lnTo>
                  <a:pt x="1022" y="388"/>
                </a:lnTo>
                <a:cubicBezTo>
                  <a:pt x="999" y="299"/>
                  <a:pt x="967" y="220"/>
                  <a:pt x="926" y="157"/>
                </a:cubicBezTo>
                <a:cubicBezTo>
                  <a:pt x="1035" y="206"/>
                  <a:pt x="1125" y="287"/>
                  <a:pt x="1186" y="388"/>
                </a:cubicBezTo>
                <a:close/>
                <a:moveTo>
                  <a:pt x="741" y="118"/>
                </a:moveTo>
                <a:cubicBezTo>
                  <a:pt x="815" y="153"/>
                  <a:pt x="875" y="258"/>
                  <a:pt x="911" y="388"/>
                </a:cubicBezTo>
                <a:lnTo>
                  <a:pt x="741" y="388"/>
                </a:lnTo>
                <a:lnTo>
                  <a:pt x="741" y="118"/>
                </a:lnTo>
                <a:close/>
                <a:moveTo>
                  <a:pt x="635" y="118"/>
                </a:moveTo>
                <a:lnTo>
                  <a:pt x="635" y="388"/>
                </a:lnTo>
                <a:lnTo>
                  <a:pt x="465" y="388"/>
                </a:lnTo>
                <a:cubicBezTo>
                  <a:pt x="502" y="258"/>
                  <a:pt x="561" y="153"/>
                  <a:pt x="635" y="118"/>
                </a:cubicBezTo>
                <a:close/>
                <a:moveTo>
                  <a:pt x="450" y="157"/>
                </a:moveTo>
                <a:cubicBezTo>
                  <a:pt x="409" y="220"/>
                  <a:pt x="377" y="299"/>
                  <a:pt x="354" y="388"/>
                </a:cubicBezTo>
                <a:lnTo>
                  <a:pt x="190" y="388"/>
                </a:lnTo>
                <a:cubicBezTo>
                  <a:pt x="251" y="287"/>
                  <a:pt x="342" y="206"/>
                  <a:pt x="450" y="157"/>
                </a:cubicBezTo>
                <a:close/>
                <a:moveTo>
                  <a:pt x="106" y="688"/>
                </a:moveTo>
                <a:cubicBezTo>
                  <a:pt x="106" y="620"/>
                  <a:pt x="118" y="555"/>
                  <a:pt x="140" y="494"/>
                </a:cubicBezTo>
                <a:lnTo>
                  <a:pt x="332" y="494"/>
                </a:lnTo>
                <a:cubicBezTo>
                  <a:pt x="323" y="555"/>
                  <a:pt x="318" y="620"/>
                  <a:pt x="318" y="688"/>
                </a:cubicBezTo>
                <a:cubicBezTo>
                  <a:pt x="318" y="743"/>
                  <a:pt x="321" y="796"/>
                  <a:pt x="328" y="847"/>
                </a:cubicBezTo>
                <a:lnTo>
                  <a:pt x="129" y="847"/>
                </a:lnTo>
                <a:cubicBezTo>
                  <a:pt x="114" y="796"/>
                  <a:pt x="106" y="743"/>
                  <a:pt x="106" y="688"/>
                </a:cubicBezTo>
                <a:close/>
                <a:moveTo>
                  <a:pt x="170" y="953"/>
                </a:moveTo>
                <a:lnTo>
                  <a:pt x="345" y="953"/>
                </a:lnTo>
                <a:cubicBezTo>
                  <a:pt x="368" y="1057"/>
                  <a:pt x="404" y="1148"/>
                  <a:pt x="450" y="1219"/>
                </a:cubicBezTo>
                <a:cubicBezTo>
                  <a:pt x="329" y="1164"/>
                  <a:pt x="230" y="1070"/>
                  <a:pt x="170" y="953"/>
                </a:cubicBezTo>
                <a:close/>
                <a:moveTo>
                  <a:pt x="635" y="1258"/>
                </a:moveTo>
                <a:cubicBezTo>
                  <a:pt x="554" y="1220"/>
                  <a:pt x="491" y="1098"/>
                  <a:pt x="455" y="953"/>
                </a:cubicBezTo>
                <a:lnTo>
                  <a:pt x="635" y="953"/>
                </a:lnTo>
                <a:lnTo>
                  <a:pt x="635" y="1258"/>
                </a:lnTo>
                <a:close/>
                <a:moveTo>
                  <a:pt x="435" y="847"/>
                </a:moveTo>
                <a:cubicBezTo>
                  <a:pt x="427" y="794"/>
                  <a:pt x="423" y="741"/>
                  <a:pt x="423" y="688"/>
                </a:cubicBezTo>
                <a:cubicBezTo>
                  <a:pt x="423" y="624"/>
                  <a:pt x="430" y="558"/>
                  <a:pt x="441" y="494"/>
                </a:cubicBezTo>
                <a:lnTo>
                  <a:pt x="935" y="494"/>
                </a:lnTo>
                <a:cubicBezTo>
                  <a:pt x="946" y="558"/>
                  <a:pt x="953" y="624"/>
                  <a:pt x="953" y="688"/>
                </a:cubicBezTo>
                <a:cubicBezTo>
                  <a:pt x="953" y="741"/>
                  <a:pt x="949" y="794"/>
                  <a:pt x="941" y="847"/>
                </a:cubicBezTo>
                <a:lnTo>
                  <a:pt x="435" y="847"/>
                </a:lnTo>
                <a:close/>
                <a:moveTo>
                  <a:pt x="741" y="1258"/>
                </a:moveTo>
                <a:lnTo>
                  <a:pt x="741" y="953"/>
                </a:lnTo>
                <a:lnTo>
                  <a:pt x="921" y="953"/>
                </a:lnTo>
                <a:cubicBezTo>
                  <a:pt x="885" y="1098"/>
                  <a:pt x="822" y="1220"/>
                  <a:pt x="741" y="1258"/>
                </a:cubicBezTo>
                <a:close/>
                <a:moveTo>
                  <a:pt x="926" y="1219"/>
                </a:moveTo>
                <a:cubicBezTo>
                  <a:pt x="972" y="1148"/>
                  <a:pt x="1008" y="1057"/>
                  <a:pt x="1031" y="953"/>
                </a:cubicBezTo>
                <a:lnTo>
                  <a:pt x="1206" y="953"/>
                </a:lnTo>
                <a:cubicBezTo>
                  <a:pt x="1146" y="1070"/>
                  <a:pt x="1047" y="1164"/>
                  <a:pt x="926" y="1219"/>
                </a:cubicBezTo>
                <a:close/>
                <a:moveTo>
                  <a:pt x="1049" y="847"/>
                </a:moveTo>
                <a:cubicBezTo>
                  <a:pt x="1055" y="796"/>
                  <a:pt x="1058" y="743"/>
                  <a:pt x="1058" y="688"/>
                </a:cubicBezTo>
                <a:cubicBezTo>
                  <a:pt x="1058" y="620"/>
                  <a:pt x="1053" y="555"/>
                  <a:pt x="1044" y="494"/>
                </a:cubicBezTo>
                <a:lnTo>
                  <a:pt x="1235" y="494"/>
                </a:lnTo>
                <a:lnTo>
                  <a:pt x="1235" y="490"/>
                </a:lnTo>
                <a:cubicBezTo>
                  <a:pt x="1257" y="552"/>
                  <a:pt x="1270" y="619"/>
                  <a:pt x="1270" y="688"/>
                </a:cubicBezTo>
                <a:cubicBezTo>
                  <a:pt x="1270" y="743"/>
                  <a:pt x="1262" y="796"/>
                  <a:pt x="1248" y="847"/>
                </a:cubicBezTo>
                <a:lnTo>
                  <a:pt x="1049" y="8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D0EB9135-295B-4ECD-A91C-F3D0E2B6C612}"/>
              </a:ext>
            </a:extLst>
          </p:cNvPr>
          <p:cNvSpPr>
            <a:spLocks noEditPoints="1"/>
          </p:cNvSpPr>
          <p:nvPr/>
        </p:nvSpPr>
        <p:spPr bwMode="auto">
          <a:xfrm>
            <a:off x="9115408" y="3234942"/>
            <a:ext cx="376348" cy="257341"/>
          </a:xfrm>
          <a:custGeom>
            <a:avLst/>
            <a:gdLst>
              <a:gd name="T0" fmla="*/ 1304 w 1605"/>
              <a:gd name="T1" fmla="*/ 8 h 1092"/>
              <a:gd name="T2" fmla="*/ 1156 w 1605"/>
              <a:gd name="T3" fmla="*/ 123 h 1092"/>
              <a:gd name="T4" fmla="*/ 1449 w 1605"/>
              <a:gd name="T5" fmla="*/ 461 h 1092"/>
              <a:gd name="T6" fmla="*/ 1598 w 1605"/>
              <a:gd name="T7" fmla="*/ 345 h 1092"/>
              <a:gd name="T8" fmla="*/ 1491 w 1605"/>
              <a:gd name="T9" fmla="*/ 356 h 1092"/>
              <a:gd name="T10" fmla="*/ 1438 w 1605"/>
              <a:gd name="T11" fmla="*/ 300 h 1092"/>
              <a:gd name="T12" fmla="*/ 1491 w 1605"/>
              <a:gd name="T13" fmla="*/ 356 h 1092"/>
              <a:gd name="T14" fmla="*/ 280 w 1605"/>
              <a:gd name="T15" fmla="*/ 53 h 1092"/>
              <a:gd name="T16" fmla="*/ 9 w 1605"/>
              <a:gd name="T17" fmla="*/ 432 h 1092"/>
              <a:gd name="T18" fmla="*/ 168 w 1605"/>
              <a:gd name="T19" fmla="*/ 533 h 1092"/>
              <a:gd name="T20" fmla="*/ 440 w 1605"/>
              <a:gd name="T21" fmla="*/ 155 h 1092"/>
              <a:gd name="T22" fmla="*/ 176 w 1605"/>
              <a:gd name="T23" fmla="*/ 419 h 1092"/>
              <a:gd name="T24" fmla="*/ 115 w 1605"/>
              <a:gd name="T25" fmla="*/ 371 h 1092"/>
              <a:gd name="T26" fmla="*/ 176 w 1605"/>
              <a:gd name="T27" fmla="*/ 419 h 1092"/>
              <a:gd name="T28" fmla="*/ 896 w 1605"/>
              <a:gd name="T29" fmla="*/ 526 h 1092"/>
              <a:gd name="T30" fmla="*/ 640 w 1605"/>
              <a:gd name="T31" fmla="*/ 665 h 1092"/>
              <a:gd name="T32" fmla="*/ 459 w 1605"/>
              <a:gd name="T33" fmla="*/ 562 h 1092"/>
              <a:gd name="T34" fmla="*/ 695 w 1605"/>
              <a:gd name="T35" fmla="*/ 232 h 1092"/>
              <a:gd name="T36" fmla="*/ 498 w 1605"/>
              <a:gd name="T37" fmla="*/ 257 h 1092"/>
              <a:gd name="T38" fmla="*/ 265 w 1605"/>
              <a:gd name="T39" fmla="*/ 609 h 1092"/>
              <a:gd name="T40" fmla="*/ 318 w 1605"/>
              <a:gd name="T41" fmla="*/ 791 h 1092"/>
              <a:gd name="T42" fmla="*/ 724 w 1605"/>
              <a:gd name="T43" fmla="*/ 1092 h 1092"/>
              <a:gd name="T44" fmla="*/ 783 w 1605"/>
              <a:gd name="T45" fmla="*/ 1055 h 1092"/>
              <a:gd name="T46" fmla="*/ 840 w 1605"/>
              <a:gd name="T47" fmla="*/ 1025 h 1092"/>
              <a:gd name="T48" fmla="*/ 916 w 1605"/>
              <a:gd name="T49" fmla="*/ 1023 h 1092"/>
              <a:gd name="T50" fmla="*/ 932 w 1605"/>
              <a:gd name="T51" fmla="*/ 919 h 1092"/>
              <a:gd name="T52" fmla="*/ 1014 w 1605"/>
              <a:gd name="T53" fmla="*/ 971 h 1092"/>
              <a:gd name="T54" fmla="*/ 1071 w 1605"/>
              <a:gd name="T55" fmla="*/ 938 h 1092"/>
              <a:gd name="T56" fmla="*/ 1099 w 1605"/>
              <a:gd name="T57" fmla="*/ 881 h 1092"/>
              <a:gd name="T58" fmla="*/ 1180 w 1605"/>
              <a:gd name="T59" fmla="*/ 874 h 1092"/>
              <a:gd name="T60" fmla="*/ 1198 w 1605"/>
              <a:gd name="T61" fmla="*/ 761 h 1092"/>
              <a:gd name="T62" fmla="*/ 1090 w 1605"/>
              <a:gd name="T63" fmla="*/ 219 h 1092"/>
              <a:gd name="T64" fmla="*/ 919 w 1605"/>
              <a:gd name="T65" fmla="*/ 182 h 1092"/>
              <a:gd name="T66" fmla="*/ 832 w 1605"/>
              <a:gd name="T67" fmla="*/ 227 h 1092"/>
              <a:gd name="T68" fmla="*/ 534 w 1605"/>
              <a:gd name="T69" fmla="*/ 516 h 1092"/>
              <a:gd name="T70" fmla="*/ 618 w 1605"/>
              <a:gd name="T71" fmla="*/ 574 h 1092"/>
              <a:gd name="T72" fmla="*/ 891 w 1605"/>
              <a:gd name="T73" fmla="*/ 410 h 1092"/>
              <a:gd name="T74" fmla="*/ 1344 w 1605"/>
              <a:gd name="T75" fmla="*/ 579 h 10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05" h="1092">
                <a:moveTo>
                  <a:pt x="1599" y="320"/>
                </a:moveTo>
                <a:lnTo>
                  <a:pt x="1304" y="8"/>
                </a:lnTo>
                <a:cubicBezTo>
                  <a:pt x="1298" y="1"/>
                  <a:pt x="1286" y="0"/>
                  <a:pt x="1279" y="7"/>
                </a:cubicBezTo>
                <a:lnTo>
                  <a:pt x="1156" y="123"/>
                </a:lnTo>
                <a:cubicBezTo>
                  <a:pt x="1149" y="130"/>
                  <a:pt x="1148" y="141"/>
                  <a:pt x="1155" y="148"/>
                </a:cubicBezTo>
                <a:lnTo>
                  <a:pt x="1449" y="461"/>
                </a:lnTo>
                <a:cubicBezTo>
                  <a:pt x="1456" y="468"/>
                  <a:pt x="1467" y="468"/>
                  <a:pt x="1474" y="461"/>
                </a:cubicBezTo>
                <a:lnTo>
                  <a:pt x="1598" y="345"/>
                </a:lnTo>
                <a:cubicBezTo>
                  <a:pt x="1605" y="338"/>
                  <a:pt x="1605" y="327"/>
                  <a:pt x="1599" y="320"/>
                </a:cubicBezTo>
                <a:close/>
                <a:moveTo>
                  <a:pt x="1491" y="356"/>
                </a:moveTo>
                <a:cubicBezTo>
                  <a:pt x="1476" y="370"/>
                  <a:pt x="1451" y="369"/>
                  <a:pt x="1437" y="354"/>
                </a:cubicBezTo>
                <a:cubicBezTo>
                  <a:pt x="1422" y="338"/>
                  <a:pt x="1423" y="314"/>
                  <a:pt x="1438" y="300"/>
                </a:cubicBezTo>
                <a:cubicBezTo>
                  <a:pt x="1454" y="285"/>
                  <a:pt x="1478" y="286"/>
                  <a:pt x="1493" y="301"/>
                </a:cubicBezTo>
                <a:cubicBezTo>
                  <a:pt x="1507" y="317"/>
                  <a:pt x="1506" y="341"/>
                  <a:pt x="1491" y="356"/>
                </a:cubicBezTo>
                <a:close/>
                <a:moveTo>
                  <a:pt x="305" y="50"/>
                </a:moveTo>
                <a:cubicBezTo>
                  <a:pt x="297" y="44"/>
                  <a:pt x="286" y="46"/>
                  <a:pt x="280" y="53"/>
                </a:cubicBezTo>
                <a:lnTo>
                  <a:pt x="6" y="407"/>
                </a:lnTo>
                <a:cubicBezTo>
                  <a:pt x="0" y="415"/>
                  <a:pt x="1" y="426"/>
                  <a:pt x="9" y="432"/>
                </a:cubicBezTo>
                <a:lnTo>
                  <a:pt x="144" y="536"/>
                </a:lnTo>
                <a:cubicBezTo>
                  <a:pt x="151" y="542"/>
                  <a:pt x="162" y="541"/>
                  <a:pt x="168" y="533"/>
                </a:cubicBezTo>
                <a:lnTo>
                  <a:pt x="443" y="180"/>
                </a:lnTo>
                <a:cubicBezTo>
                  <a:pt x="449" y="172"/>
                  <a:pt x="448" y="161"/>
                  <a:pt x="440" y="155"/>
                </a:cubicBezTo>
                <a:lnTo>
                  <a:pt x="305" y="50"/>
                </a:lnTo>
                <a:close/>
                <a:moveTo>
                  <a:pt x="176" y="419"/>
                </a:moveTo>
                <a:cubicBezTo>
                  <a:pt x="163" y="436"/>
                  <a:pt x="139" y="439"/>
                  <a:pt x="122" y="425"/>
                </a:cubicBezTo>
                <a:cubicBezTo>
                  <a:pt x="105" y="412"/>
                  <a:pt x="102" y="388"/>
                  <a:pt x="115" y="371"/>
                </a:cubicBezTo>
                <a:cubicBezTo>
                  <a:pt x="128" y="354"/>
                  <a:pt x="152" y="351"/>
                  <a:pt x="169" y="365"/>
                </a:cubicBezTo>
                <a:cubicBezTo>
                  <a:pt x="186" y="378"/>
                  <a:pt x="189" y="402"/>
                  <a:pt x="176" y="419"/>
                </a:cubicBezTo>
                <a:close/>
                <a:moveTo>
                  <a:pt x="1198" y="761"/>
                </a:moveTo>
                <a:lnTo>
                  <a:pt x="896" y="526"/>
                </a:lnTo>
                <a:lnTo>
                  <a:pt x="841" y="576"/>
                </a:lnTo>
                <a:cubicBezTo>
                  <a:pt x="763" y="646"/>
                  <a:pt x="693" y="665"/>
                  <a:pt x="640" y="665"/>
                </a:cubicBezTo>
                <a:cubicBezTo>
                  <a:pt x="627" y="665"/>
                  <a:pt x="614" y="663"/>
                  <a:pt x="603" y="661"/>
                </a:cubicBezTo>
                <a:cubicBezTo>
                  <a:pt x="531" y="649"/>
                  <a:pt x="481" y="602"/>
                  <a:pt x="459" y="562"/>
                </a:cubicBezTo>
                <a:cubicBezTo>
                  <a:pt x="432" y="519"/>
                  <a:pt x="440" y="464"/>
                  <a:pt x="478" y="429"/>
                </a:cubicBezTo>
                <a:lnTo>
                  <a:pt x="695" y="232"/>
                </a:lnTo>
                <a:cubicBezTo>
                  <a:pt x="670" y="212"/>
                  <a:pt x="640" y="203"/>
                  <a:pt x="610" y="203"/>
                </a:cubicBezTo>
                <a:cubicBezTo>
                  <a:pt x="567" y="203"/>
                  <a:pt x="526" y="221"/>
                  <a:pt x="498" y="257"/>
                </a:cubicBezTo>
                <a:lnTo>
                  <a:pt x="286" y="531"/>
                </a:lnTo>
                <a:cubicBezTo>
                  <a:pt x="269" y="553"/>
                  <a:pt x="261" y="581"/>
                  <a:pt x="265" y="609"/>
                </a:cubicBezTo>
                <a:lnTo>
                  <a:pt x="278" y="720"/>
                </a:lnTo>
                <a:cubicBezTo>
                  <a:pt x="282" y="748"/>
                  <a:pt x="296" y="773"/>
                  <a:pt x="318" y="791"/>
                </a:cubicBezTo>
                <a:lnTo>
                  <a:pt x="689" y="1080"/>
                </a:lnTo>
                <a:cubicBezTo>
                  <a:pt x="700" y="1088"/>
                  <a:pt x="712" y="1092"/>
                  <a:pt x="724" y="1092"/>
                </a:cubicBezTo>
                <a:cubicBezTo>
                  <a:pt x="740" y="1092"/>
                  <a:pt x="755" y="1086"/>
                  <a:pt x="766" y="1073"/>
                </a:cubicBezTo>
                <a:lnTo>
                  <a:pt x="783" y="1055"/>
                </a:lnTo>
                <a:cubicBezTo>
                  <a:pt x="805" y="1031"/>
                  <a:pt x="802" y="994"/>
                  <a:pt x="777" y="973"/>
                </a:cubicBezTo>
                <a:lnTo>
                  <a:pt x="840" y="1025"/>
                </a:lnTo>
                <a:cubicBezTo>
                  <a:pt x="850" y="1034"/>
                  <a:pt x="863" y="1039"/>
                  <a:pt x="876" y="1039"/>
                </a:cubicBezTo>
                <a:cubicBezTo>
                  <a:pt x="891" y="1039"/>
                  <a:pt x="905" y="1033"/>
                  <a:pt x="916" y="1023"/>
                </a:cubicBezTo>
                <a:lnTo>
                  <a:pt x="935" y="1004"/>
                </a:lnTo>
                <a:cubicBezTo>
                  <a:pt x="959" y="981"/>
                  <a:pt x="958" y="941"/>
                  <a:pt x="932" y="919"/>
                </a:cubicBezTo>
                <a:lnTo>
                  <a:pt x="978" y="958"/>
                </a:lnTo>
                <a:cubicBezTo>
                  <a:pt x="989" y="967"/>
                  <a:pt x="1002" y="971"/>
                  <a:pt x="1014" y="971"/>
                </a:cubicBezTo>
                <a:cubicBezTo>
                  <a:pt x="1029" y="971"/>
                  <a:pt x="1043" y="965"/>
                  <a:pt x="1054" y="955"/>
                </a:cubicBezTo>
                <a:lnTo>
                  <a:pt x="1071" y="938"/>
                </a:lnTo>
                <a:cubicBezTo>
                  <a:pt x="1095" y="915"/>
                  <a:pt x="1094" y="876"/>
                  <a:pt x="1069" y="854"/>
                </a:cubicBezTo>
                <a:lnTo>
                  <a:pt x="1099" y="881"/>
                </a:lnTo>
                <a:cubicBezTo>
                  <a:pt x="1110" y="890"/>
                  <a:pt x="1123" y="895"/>
                  <a:pt x="1136" y="895"/>
                </a:cubicBezTo>
                <a:cubicBezTo>
                  <a:pt x="1153" y="895"/>
                  <a:pt x="1169" y="888"/>
                  <a:pt x="1180" y="874"/>
                </a:cubicBezTo>
                <a:lnTo>
                  <a:pt x="1206" y="843"/>
                </a:lnTo>
                <a:cubicBezTo>
                  <a:pt x="1227" y="818"/>
                  <a:pt x="1223" y="781"/>
                  <a:pt x="1198" y="761"/>
                </a:cubicBezTo>
                <a:close/>
                <a:moveTo>
                  <a:pt x="1345" y="479"/>
                </a:moveTo>
                <a:lnTo>
                  <a:pt x="1090" y="219"/>
                </a:lnTo>
                <a:cubicBezTo>
                  <a:pt x="1079" y="208"/>
                  <a:pt x="1065" y="201"/>
                  <a:pt x="1049" y="199"/>
                </a:cubicBezTo>
                <a:lnTo>
                  <a:pt x="919" y="182"/>
                </a:lnTo>
                <a:cubicBezTo>
                  <a:pt x="898" y="179"/>
                  <a:pt x="878" y="185"/>
                  <a:pt x="862" y="199"/>
                </a:cubicBezTo>
                <a:lnTo>
                  <a:pt x="832" y="227"/>
                </a:lnTo>
                <a:lnTo>
                  <a:pt x="538" y="494"/>
                </a:lnTo>
                <a:cubicBezTo>
                  <a:pt x="535" y="497"/>
                  <a:pt x="527" y="506"/>
                  <a:pt x="534" y="516"/>
                </a:cubicBezTo>
                <a:lnTo>
                  <a:pt x="536" y="519"/>
                </a:lnTo>
                <a:cubicBezTo>
                  <a:pt x="547" y="540"/>
                  <a:pt x="576" y="567"/>
                  <a:pt x="618" y="574"/>
                </a:cubicBezTo>
                <a:cubicBezTo>
                  <a:pt x="669" y="583"/>
                  <a:pt x="725" y="561"/>
                  <a:pt x="782" y="511"/>
                </a:cubicBezTo>
                <a:lnTo>
                  <a:pt x="891" y="410"/>
                </a:lnTo>
                <a:lnTo>
                  <a:pt x="1237" y="680"/>
                </a:lnTo>
                <a:lnTo>
                  <a:pt x="1344" y="579"/>
                </a:lnTo>
                <a:cubicBezTo>
                  <a:pt x="1372" y="552"/>
                  <a:pt x="1373" y="507"/>
                  <a:pt x="1345" y="47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7">
            <a:extLst>
              <a:ext uri="{FF2B5EF4-FFF2-40B4-BE49-F238E27FC236}">
                <a16:creationId xmlns:a16="http://schemas.microsoft.com/office/drawing/2014/main" id="{08A67CCE-51DA-4BF1-9004-779FA4430AC6}"/>
              </a:ext>
            </a:extLst>
          </p:cNvPr>
          <p:cNvSpPr>
            <a:spLocks noEditPoints="1"/>
          </p:cNvSpPr>
          <p:nvPr/>
        </p:nvSpPr>
        <p:spPr bwMode="auto">
          <a:xfrm>
            <a:off x="8636164" y="2427097"/>
            <a:ext cx="284099" cy="200995"/>
          </a:xfrm>
          <a:custGeom>
            <a:avLst/>
            <a:gdLst>
              <a:gd name="T0" fmla="*/ 448 w 1292"/>
              <a:gd name="T1" fmla="*/ 437 h 900"/>
              <a:gd name="T2" fmla="*/ 29 w 1292"/>
              <a:gd name="T3" fmla="*/ 77 h 900"/>
              <a:gd name="T4" fmla="*/ 0 w 1292"/>
              <a:gd name="T5" fmla="*/ 90 h 900"/>
              <a:gd name="T6" fmla="*/ 0 w 1292"/>
              <a:gd name="T7" fmla="*/ 809 h 900"/>
              <a:gd name="T8" fmla="*/ 29 w 1292"/>
              <a:gd name="T9" fmla="*/ 823 h 900"/>
              <a:gd name="T10" fmla="*/ 448 w 1292"/>
              <a:gd name="T11" fmla="*/ 463 h 900"/>
              <a:gd name="T12" fmla="*/ 448 w 1292"/>
              <a:gd name="T13" fmla="*/ 437 h 900"/>
              <a:gd name="T14" fmla="*/ 773 w 1292"/>
              <a:gd name="T15" fmla="*/ 518 h 900"/>
              <a:gd name="T16" fmla="*/ 750 w 1292"/>
              <a:gd name="T17" fmla="*/ 518 h 900"/>
              <a:gd name="T18" fmla="*/ 692 w 1292"/>
              <a:gd name="T19" fmla="*/ 567 h 900"/>
              <a:gd name="T20" fmla="*/ 600 w 1292"/>
              <a:gd name="T21" fmla="*/ 567 h 900"/>
              <a:gd name="T22" fmla="*/ 543 w 1292"/>
              <a:gd name="T23" fmla="*/ 518 h 900"/>
              <a:gd name="T24" fmla="*/ 520 w 1292"/>
              <a:gd name="T25" fmla="*/ 518 h 900"/>
              <a:gd name="T26" fmla="*/ 111 w 1292"/>
              <a:gd name="T27" fmla="*/ 869 h 900"/>
              <a:gd name="T28" fmla="*/ 123 w 1292"/>
              <a:gd name="T29" fmla="*/ 900 h 900"/>
              <a:gd name="T30" fmla="*/ 1170 w 1292"/>
              <a:gd name="T31" fmla="*/ 900 h 900"/>
              <a:gd name="T32" fmla="*/ 1181 w 1292"/>
              <a:gd name="T33" fmla="*/ 869 h 900"/>
              <a:gd name="T34" fmla="*/ 773 w 1292"/>
              <a:gd name="T35" fmla="*/ 518 h 900"/>
              <a:gd name="T36" fmla="*/ 1263 w 1292"/>
              <a:gd name="T37" fmla="*/ 77 h 900"/>
              <a:gd name="T38" fmla="*/ 844 w 1292"/>
              <a:gd name="T39" fmla="*/ 436 h 900"/>
              <a:gd name="T40" fmla="*/ 844 w 1292"/>
              <a:gd name="T41" fmla="*/ 463 h 900"/>
              <a:gd name="T42" fmla="*/ 1263 w 1292"/>
              <a:gd name="T43" fmla="*/ 823 h 900"/>
              <a:gd name="T44" fmla="*/ 1292 w 1292"/>
              <a:gd name="T45" fmla="*/ 809 h 900"/>
              <a:gd name="T46" fmla="*/ 1292 w 1292"/>
              <a:gd name="T47" fmla="*/ 90 h 900"/>
              <a:gd name="T48" fmla="*/ 1263 w 1292"/>
              <a:gd name="T49" fmla="*/ 77 h 900"/>
              <a:gd name="T50" fmla="*/ 1170 w 1292"/>
              <a:gd name="T51" fmla="*/ 0 h 900"/>
              <a:gd name="T52" fmla="*/ 123 w 1292"/>
              <a:gd name="T53" fmla="*/ 0 h 900"/>
              <a:gd name="T54" fmla="*/ 111 w 1292"/>
              <a:gd name="T55" fmla="*/ 31 h 900"/>
              <a:gd name="T56" fmla="*/ 623 w 1292"/>
              <a:gd name="T57" fmla="*/ 471 h 900"/>
              <a:gd name="T58" fmla="*/ 669 w 1292"/>
              <a:gd name="T59" fmla="*/ 471 h 900"/>
              <a:gd name="T60" fmla="*/ 1181 w 1292"/>
              <a:gd name="T61" fmla="*/ 31 h 900"/>
              <a:gd name="T62" fmla="*/ 1170 w 1292"/>
              <a:gd name="T63" fmla="*/ 0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92" h="900">
                <a:moveTo>
                  <a:pt x="448" y="437"/>
                </a:moveTo>
                <a:lnTo>
                  <a:pt x="29" y="77"/>
                </a:lnTo>
                <a:cubicBezTo>
                  <a:pt x="18" y="67"/>
                  <a:pt x="0" y="75"/>
                  <a:pt x="0" y="90"/>
                </a:cubicBezTo>
                <a:lnTo>
                  <a:pt x="0" y="809"/>
                </a:lnTo>
                <a:cubicBezTo>
                  <a:pt x="0" y="824"/>
                  <a:pt x="18" y="833"/>
                  <a:pt x="29" y="823"/>
                </a:cubicBezTo>
                <a:lnTo>
                  <a:pt x="448" y="463"/>
                </a:lnTo>
                <a:cubicBezTo>
                  <a:pt x="456" y="456"/>
                  <a:pt x="456" y="444"/>
                  <a:pt x="448" y="437"/>
                </a:cubicBezTo>
                <a:close/>
                <a:moveTo>
                  <a:pt x="773" y="518"/>
                </a:moveTo>
                <a:cubicBezTo>
                  <a:pt x="766" y="512"/>
                  <a:pt x="756" y="512"/>
                  <a:pt x="750" y="518"/>
                </a:cubicBezTo>
                <a:lnTo>
                  <a:pt x="692" y="567"/>
                </a:lnTo>
                <a:cubicBezTo>
                  <a:pt x="666" y="590"/>
                  <a:pt x="627" y="590"/>
                  <a:pt x="600" y="567"/>
                </a:cubicBezTo>
                <a:lnTo>
                  <a:pt x="543" y="518"/>
                </a:lnTo>
                <a:cubicBezTo>
                  <a:pt x="536" y="512"/>
                  <a:pt x="526" y="512"/>
                  <a:pt x="520" y="518"/>
                </a:cubicBezTo>
                <a:lnTo>
                  <a:pt x="111" y="869"/>
                </a:lnTo>
                <a:cubicBezTo>
                  <a:pt x="99" y="879"/>
                  <a:pt x="106" y="900"/>
                  <a:pt x="123" y="900"/>
                </a:cubicBezTo>
                <a:lnTo>
                  <a:pt x="1170" y="900"/>
                </a:lnTo>
                <a:cubicBezTo>
                  <a:pt x="1186" y="900"/>
                  <a:pt x="1194" y="879"/>
                  <a:pt x="1181" y="869"/>
                </a:cubicBezTo>
                <a:lnTo>
                  <a:pt x="773" y="518"/>
                </a:lnTo>
                <a:close/>
                <a:moveTo>
                  <a:pt x="1263" y="77"/>
                </a:moveTo>
                <a:lnTo>
                  <a:pt x="844" y="436"/>
                </a:lnTo>
                <a:cubicBezTo>
                  <a:pt x="836" y="444"/>
                  <a:pt x="836" y="456"/>
                  <a:pt x="844" y="463"/>
                </a:cubicBezTo>
                <a:lnTo>
                  <a:pt x="1263" y="823"/>
                </a:lnTo>
                <a:cubicBezTo>
                  <a:pt x="1275" y="833"/>
                  <a:pt x="1292" y="824"/>
                  <a:pt x="1292" y="809"/>
                </a:cubicBezTo>
                <a:lnTo>
                  <a:pt x="1292" y="90"/>
                </a:lnTo>
                <a:cubicBezTo>
                  <a:pt x="1292" y="75"/>
                  <a:pt x="1275" y="67"/>
                  <a:pt x="1263" y="77"/>
                </a:cubicBezTo>
                <a:close/>
                <a:moveTo>
                  <a:pt x="1170" y="0"/>
                </a:moveTo>
                <a:lnTo>
                  <a:pt x="123" y="0"/>
                </a:lnTo>
                <a:cubicBezTo>
                  <a:pt x="106" y="0"/>
                  <a:pt x="99" y="20"/>
                  <a:pt x="111" y="31"/>
                </a:cubicBezTo>
                <a:lnTo>
                  <a:pt x="623" y="471"/>
                </a:lnTo>
                <a:cubicBezTo>
                  <a:pt x="636" y="482"/>
                  <a:pt x="656" y="482"/>
                  <a:pt x="669" y="471"/>
                </a:cubicBezTo>
                <a:lnTo>
                  <a:pt x="1181" y="31"/>
                </a:lnTo>
                <a:cubicBezTo>
                  <a:pt x="1194" y="20"/>
                  <a:pt x="1186" y="0"/>
                  <a:pt x="1170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1">
            <a:extLst>
              <a:ext uri="{FF2B5EF4-FFF2-40B4-BE49-F238E27FC236}">
                <a16:creationId xmlns:a16="http://schemas.microsoft.com/office/drawing/2014/main" id="{EE0DA525-6E66-4319-9723-5C75C7A29DCB}"/>
              </a:ext>
            </a:extLst>
          </p:cNvPr>
          <p:cNvSpPr>
            <a:spLocks noEditPoints="1"/>
          </p:cNvSpPr>
          <p:nvPr/>
        </p:nvSpPr>
        <p:spPr bwMode="auto">
          <a:xfrm>
            <a:off x="2748318" y="3228532"/>
            <a:ext cx="276300" cy="270160"/>
          </a:xfrm>
          <a:custGeom>
            <a:avLst/>
            <a:gdLst>
              <a:gd name="T0" fmla="*/ 1058 w 1164"/>
              <a:gd name="T1" fmla="*/ 1040 h 1146"/>
              <a:gd name="T2" fmla="*/ 71 w 1164"/>
              <a:gd name="T3" fmla="*/ 1040 h 1146"/>
              <a:gd name="T4" fmla="*/ 18 w 1164"/>
              <a:gd name="T5" fmla="*/ 1093 h 1146"/>
              <a:gd name="T6" fmla="*/ 71 w 1164"/>
              <a:gd name="T7" fmla="*/ 1146 h 1146"/>
              <a:gd name="T8" fmla="*/ 1058 w 1164"/>
              <a:gd name="T9" fmla="*/ 1146 h 1146"/>
              <a:gd name="T10" fmla="*/ 1111 w 1164"/>
              <a:gd name="T11" fmla="*/ 1093 h 1146"/>
              <a:gd name="T12" fmla="*/ 1058 w 1164"/>
              <a:gd name="T13" fmla="*/ 1040 h 1146"/>
              <a:gd name="T14" fmla="*/ 1094 w 1164"/>
              <a:gd name="T15" fmla="*/ 0 h 1146"/>
              <a:gd name="T16" fmla="*/ 953 w 1164"/>
              <a:gd name="T17" fmla="*/ 0 h 1146"/>
              <a:gd name="T18" fmla="*/ 882 w 1164"/>
              <a:gd name="T19" fmla="*/ 71 h 1146"/>
              <a:gd name="T20" fmla="*/ 811 w 1164"/>
              <a:gd name="T21" fmla="*/ 141 h 1146"/>
              <a:gd name="T22" fmla="*/ 741 w 1164"/>
              <a:gd name="T23" fmla="*/ 71 h 1146"/>
              <a:gd name="T24" fmla="*/ 670 w 1164"/>
              <a:gd name="T25" fmla="*/ 0 h 1146"/>
              <a:gd name="T26" fmla="*/ 494 w 1164"/>
              <a:gd name="T27" fmla="*/ 0 h 1146"/>
              <a:gd name="T28" fmla="*/ 423 w 1164"/>
              <a:gd name="T29" fmla="*/ 71 h 1146"/>
              <a:gd name="T30" fmla="*/ 353 w 1164"/>
              <a:gd name="T31" fmla="*/ 141 h 1146"/>
              <a:gd name="T32" fmla="*/ 282 w 1164"/>
              <a:gd name="T33" fmla="*/ 71 h 1146"/>
              <a:gd name="T34" fmla="*/ 212 w 1164"/>
              <a:gd name="T35" fmla="*/ 0 h 1146"/>
              <a:gd name="T36" fmla="*/ 71 w 1164"/>
              <a:gd name="T37" fmla="*/ 0 h 1146"/>
              <a:gd name="T38" fmla="*/ 0 w 1164"/>
              <a:gd name="T39" fmla="*/ 71 h 1146"/>
              <a:gd name="T40" fmla="*/ 0 w 1164"/>
              <a:gd name="T41" fmla="*/ 882 h 1146"/>
              <a:gd name="T42" fmla="*/ 71 w 1164"/>
              <a:gd name="T43" fmla="*/ 953 h 1146"/>
              <a:gd name="T44" fmla="*/ 1094 w 1164"/>
              <a:gd name="T45" fmla="*/ 953 h 1146"/>
              <a:gd name="T46" fmla="*/ 1164 w 1164"/>
              <a:gd name="T47" fmla="*/ 882 h 1146"/>
              <a:gd name="T48" fmla="*/ 1164 w 1164"/>
              <a:gd name="T49" fmla="*/ 71 h 1146"/>
              <a:gd name="T50" fmla="*/ 1094 w 1164"/>
              <a:gd name="T51" fmla="*/ 0 h 1146"/>
              <a:gd name="T52" fmla="*/ 305 w 1164"/>
              <a:gd name="T53" fmla="*/ 321 h 1146"/>
              <a:gd name="T54" fmla="*/ 407 w 1164"/>
              <a:gd name="T55" fmla="*/ 423 h 1146"/>
              <a:gd name="T56" fmla="*/ 305 w 1164"/>
              <a:gd name="T57" fmla="*/ 525 h 1146"/>
              <a:gd name="T58" fmla="*/ 203 w 1164"/>
              <a:gd name="T59" fmla="*/ 423 h 1146"/>
              <a:gd name="T60" fmla="*/ 305 w 1164"/>
              <a:gd name="T61" fmla="*/ 321 h 1146"/>
              <a:gd name="T62" fmla="*/ 476 w 1164"/>
              <a:gd name="T63" fmla="*/ 719 h 1146"/>
              <a:gd name="T64" fmla="*/ 453 w 1164"/>
              <a:gd name="T65" fmla="*/ 744 h 1146"/>
              <a:gd name="T66" fmla="*/ 157 w 1164"/>
              <a:gd name="T67" fmla="*/ 744 h 1146"/>
              <a:gd name="T68" fmla="*/ 133 w 1164"/>
              <a:gd name="T69" fmla="*/ 719 h 1146"/>
              <a:gd name="T70" fmla="*/ 133 w 1164"/>
              <a:gd name="T71" fmla="*/ 695 h 1146"/>
              <a:gd name="T72" fmla="*/ 211 w 1164"/>
              <a:gd name="T73" fmla="*/ 612 h 1146"/>
              <a:gd name="T74" fmla="*/ 399 w 1164"/>
              <a:gd name="T75" fmla="*/ 612 h 1146"/>
              <a:gd name="T76" fmla="*/ 476 w 1164"/>
              <a:gd name="T77" fmla="*/ 695 h 1146"/>
              <a:gd name="T78" fmla="*/ 476 w 1164"/>
              <a:gd name="T79" fmla="*/ 719 h 1146"/>
              <a:gd name="T80" fmla="*/ 953 w 1164"/>
              <a:gd name="T81" fmla="*/ 697 h 1146"/>
              <a:gd name="T82" fmla="*/ 635 w 1164"/>
              <a:gd name="T83" fmla="*/ 697 h 1146"/>
              <a:gd name="T84" fmla="*/ 591 w 1164"/>
              <a:gd name="T85" fmla="*/ 653 h 1146"/>
              <a:gd name="T86" fmla="*/ 635 w 1164"/>
              <a:gd name="T87" fmla="*/ 609 h 1146"/>
              <a:gd name="T88" fmla="*/ 953 w 1164"/>
              <a:gd name="T89" fmla="*/ 609 h 1146"/>
              <a:gd name="T90" fmla="*/ 997 w 1164"/>
              <a:gd name="T91" fmla="*/ 653 h 1146"/>
              <a:gd name="T92" fmla="*/ 953 w 1164"/>
              <a:gd name="T93" fmla="*/ 697 h 1146"/>
              <a:gd name="T94" fmla="*/ 953 w 1164"/>
              <a:gd name="T95" fmla="*/ 520 h 1146"/>
              <a:gd name="T96" fmla="*/ 635 w 1164"/>
              <a:gd name="T97" fmla="*/ 520 h 1146"/>
              <a:gd name="T98" fmla="*/ 591 w 1164"/>
              <a:gd name="T99" fmla="*/ 476 h 1146"/>
              <a:gd name="T100" fmla="*/ 635 w 1164"/>
              <a:gd name="T101" fmla="*/ 432 h 1146"/>
              <a:gd name="T102" fmla="*/ 953 w 1164"/>
              <a:gd name="T103" fmla="*/ 432 h 1146"/>
              <a:gd name="T104" fmla="*/ 997 w 1164"/>
              <a:gd name="T105" fmla="*/ 476 h 1146"/>
              <a:gd name="T106" fmla="*/ 953 w 1164"/>
              <a:gd name="T107" fmla="*/ 520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64" h="1146">
                <a:moveTo>
                  <a:pt x="1058" y="1040"/>
                </a:moveTo>
                <a:lnTo>
                  <a:pt x="71" y="1040"/>
                </a:lnTo>
                <a:cubicBezTo>
                  <a:pt x="41" y="1040"/>
                  <a:pt x="18" y="1064"/>
                  <a:pt x="18" y="1093"/>
                </a:cubicBezTo>
                <a:cubicBezTo>
                  <a:pt x="18" y="1123"/>
                  <a:pt x="41" y="1146"/>
                  <a:pt x="71" y="1146"/>
                </a:cubicBezTo>
                <a:lnTo>
                  <a:pt x="1058" y="1146"/>
                </a:lnTo>
                <a:cubicBezTo>
                  <a:pt x="1088" y="1146"/>
                  <a:pt x="1111" y="1123"/>
                  <a:pt x="1111" y="1093"/>
                </a:cubicBezTo>
                <a:cubicBezTo>
                  <a:pt x="1111" y="1064"/>
                  <a:pt x="1088" y="1040"/>
                  <a:pt x="1058" y="1040"/>
                </a:cubicBezTo>
                <a:close/>
                <a:moveTo>
                  <a:pt x="1094" y="0"/>
                </a:moveTo>
                <a:lnTo>
                  <a:pt x="953" y="0"/>
                </a:lnTo>
                <a:cubicBezTo>
                  <a:pt x="914" y="0"/>
                  <a:pt x="882" y="32"/>
                  <a:pt x="882" y="71"/>
                </a:cubicBezTo>
                <a:cubicBezTo>
                  <a:pt x="882" y="110"/>
                  <a:pt x="850" y="141"/>
                  <a:pt x="811" y="141"/>
                </a:cubicBezTo>
                <a:cubicBezTo>
                  <a:pt x="773" y="141"/>
                  <a:pt x="741" y="110"/>
                  <a:pt x="741" y="71"/>
                </a:cubicBezTo>
                <a:cubicBezTo>
                  <a:pt x="741" y="32"/>
                  <a:pt x="709" y="0"/>
                  <a:pt x="670" y="0"/>
                </a:cubicBezTo>
                <a:lnTo>
                  <a:pt x="494" y="0"/>
                </a:lnTo>
                <a:cubicBezTo>
                  <a:pt x="455" y="0"/>
                  <a:pt x="423" y="32"/>
                  <a:pt x="423" y="71"/>
                </a:cubicBezTo>
                <a:cubicBezTo>
                  <a:pt x="423" y="110"/>
                  <a:pt x="392" y="141"/>
                  <a:pt x="353" y="141"/>
                </a:cubicBezTo>
                <a:cubicBezTo>
                  <a:pt x="314" y="141"/>
                  <a:pt x="282" y="110"/>
                  <a:pt x="282" y="71"/>
                </a:cubicBezTo>
                <a:cubicBezTo>
                  <a:pt x="282" y="32"/>
                  <a:pt x="251" y="0"/>
                  <a:pt x="212" y="0"/>
                </a:cubicBezTo>
                <a:lnTo>
                  <a:pt x="71" y="0"/>
                </a:lnTo>
                <a:cubicBezTo>
                  <a:pt x="32" y="0"/>
                  <a:pt x="0" y="32"/>
                  <a:pt x="0" y="71"/>
                </a:cubicBezTo>
                <a:lnTo>
                  <a:pt x="0" y="882"/>
                </a:lnTo>
                <a:cubicBezTo>
                  <a:pt x="0" y="921"/>
                  <a:pt x="32" y="953"/>
                  <a:pt x="71" y="953"/>
                </a:cubicBezTo>
                <a:lnTo>
                  <a:pt x="1094" y="953"/>
                </a:lnTo>
                <a:cubicBezTo>
                  <a:pt x="1133" y="953"/>
                  <a:pt x="1164" y="921"/>
                  <a:pt x="1164" y="882"/>
                </a:cubicBezTo>
                <a:lnTo>
                  <a:pt x="1164" y="71"/>
                </a:lnTo>
                <a:cubicBezTo>
                  <a:pt x="1164" y="32"/>
                  <a:pt x="1133" y="0"/>
                  <a:pt x="1094" y="0"/>
                </a:cubicBezTo>
                <a:close/>
                <a:moveTo>
                  <a:pt x="305" y="321"/>
                </a:moveTo>
                <a:cubicBezTo>
                  <a:pt x="361" y="321"/>
                  <a:pt x="407" y="366"/>
                  <a:pt x="407" y="423"/>
                </a:cubicBezTo>
                <a:cubicBezTo>
                  <a:pt x="407" y="479"/>
                  <a:pt x="361" y="525"/>
                  <a:pt x="305" y="525"/>
                </a:cubicBezTo>
                <a:cubicBezTo>
                  <a:pt x="248" y="525"/>
                  <a:pt x="203" y="479"/>
                  <a:pt x="203" y="423"/>
                </a:cubicBezTo>
                <a:cubicBezTo>
                  <a:pt x="203" y="366"/>
                  <a:pt x="248" y="321"/>
                  <a:pt x="305" y="321"/>
                </a:cubicBezTo>
                <a:close/>
                <a:moveTo>
                  <a:pt x="476" y="719"/>
                </a:moveTo>
                <a:cubicBezTo>
                  <a:pt x="476" y="733"/>
                  <a:pt x="466" y="744"/>
                  <a:pt x="453" y="744"/>
                </a:cubicBezTo>
                <a:lnTo>
                  <a:pt x="157" y="744"/>
                </a:lnTo>
                <a:cubicBezTo>
                  <a:pt x="144" y="744"/>
                  <a:pt x="133" y="733"/>
                  <a:pt x="133" y="719"/>
                </a:cubicBezTo>
                <a:lnTo>
                  <a:pt x="133" y="695"/>
                </a:lnTo>
                <a:cubicBezTo>
                  <a:pt x="133" y="649"/>
                  <a:pt x="168" y="612"/>
                  <a:pt x="211" y="612"/>
                </a:cubicBezTo>
                <a:lnTo>
                  <a:pt x="399" y="612"/>
                </a:lnTo>
                <a:cubicBezTo>
                  <a:pt x="442" y="612"/>
                  <a:pt x="476" y="649"/>
                  <a:pt x="476" y="695"/>
                </a:cubicBezTo>
                <a:lnTo>
                  <a:pt x="476" y="719"/>
                </a:lnTo>
                <a:close/>
                <a:moveTo>
                  <a:pt x="953" y="697"/>
                </a:moveTo>
                <a:lnTo>
                  <a:pt x="635" y="697"/>
                </a:lnTo>
                <a:cubicBezTo>
                  <a:pt x="611" y="697"/>
                  <a:pt x="591" y="677"/>
                  <a:pt x="591" y="653"/>
                </a:cubicBezTo>
                <a:cubicBezTo>
                  <a:pt x="591" y="628"/>
                  <a:pt x="611" y="609"/>
                  <a:pt x="635" y="609"/>
                </a:cubicBezTo>
                <a:lnTo>
                  <a:pt x="953" y="609"/>
                </a:lnTo>
                <a:cubicBezTo>
                  <a:pt x="977" y="609"/>
                  <a:pt x="997" y="628"/>
                  <a:pt x="997" y="653"/>
                </a:cubicBezTo>
                <a:cubicBezTo>
                  <a:pt x="997" y="677"/>
                  <a:pt x="977" y="697"/>
                  <a:pt x="953" y="697"/>
                </a:cubicBezTo>
                <a:close/>
                <a:moveTo>
                  <a:pt x="953" y="520"/>
                </a:moveTo>
                <a:lnTo>
                  <a:pt x="635" y="520"/>
                </a:lnTo>
                <a:cubicBezTo>
                  <a:pt x="611" y="520"/>
                  <a:pt x="591" y="501"/>
                  <a:pt x="591" y="476"/>
                </a:cubicBezTo>
                <a:cubicBezTo>
                  <a:pt x="591" y="452"/>
                  <a:pt x="611" y="432"/>
                  <a:pt x="635" y="432"/>
                </a:cubicBezTo>
                <a:lnTo>
                  <a:pt x="953" y="432"/>
                </a:lnTo>
                <a:cubicBezTo>
                  <a:pt x="977" y="432"/>
                  <a:pt x="997" y="452"/>
                  <a:pt x="997" y="476"/>
                </a:cubicBezTo>
                <a:cubicBezTo>
                  <a:pt x="997" y="501"/>
                  <a:pt x="977" y="520"/>
                  <a:pt x="953" y="52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21">
            <a:extLst>
              <a:ext uri="{FF2B5EF4-FFF2-40B4-BE49-F238E27FC236}">
                <a16:creationId xmlns:a16="http://schemas.microsoft.com/office/drawing/2014/main" id="{444BB1EA-37BA-4B8B-9D8A-6690B0495A62}"/>
              </a:ext>
            </a:extLst>
          </p:cNvPr>
          <p:cNvSpPr>
            <a:spLocks noEditPoints="1"/>
          </p:cNvSpPr>
          <p:nvPr/>
        </p:nvSpPr>
        <p:spPr bwMode="auto">
          <a:xfrm>
            <a:off x="8640063" y="4914182"/>
            <a:ext cx="276300" cy="270160"/>
          </a:xfrm>
          <a:custGeom>
            <a:avLst/>
            <a:gdLst>
              <a:gd name="T0" fmla="*/ 1058 w 1164"/>
              <a:gd name="T1" fmla="*/ 1040 h 1146"/>
              <a:gd name="T2" fmla="*/ 71 w 1164"/>
              <a:gd name="T3" fmla="*/ 1040 h 1146"/>
              <a:gd name="T4" fmla="*/ 18 w 1164"/>
              <a:gd name="T5" fmla="*/ 1093 h 1146"/>
              <a:gd name="T6" fmla="*/ 71 w 1164"/>
              <a:gd name="T7" fmla="*/ 1146 h 1146"/>
              <a:gd name="T8" fmla="*/ 1058 w 1164"/>
              <a:gd name="T9" fmla="*/ 1146 h 1146"/>
              <a:gd name="T10" fmla="*/ 1111 w 1164"/>
              <a:gd name="T11" fmla="*/ 1093 h 1146"/>
              <a:gd name="T12" fmla="*/ 1058 w 1164"/>
              <a:gd name="T13" fmla="*/ 1040 h 1146"/>
              <a:gd name="T14" fmla="*/ 1094 w 1164"/>
              <a:gd name="T15" fmla="*/ 0 h 1146"/>
              <a:gd name="T16" fmla="*/ 953 w 1164"/>
              <a:gd name="T17" fmla="*/ 0 h 1146"/>
              <a:gd name="T18" fmla="*/ 882 w 1164"/>
              <a:gd name="T19" fmla="*/ 71 h 1146"/>
              <a:gd name="T20" fmla="*/ 811 w 1164"/>
              <a:gd name="T21" fmla="*/ 141 h 1146"/>
              <a:gd name="T22" fmla="*/ 741 w 1164"/>
              <a:gd name="T23" fmla="*/ 71 h 1146"/>
              <a:gd name="T24" fmla="*/ 670 w 1164"/>
              <a:gd name="T25" fmla="*/ 0 h 1146"/>
              <a:gd name="T26" fmla="*/ 494 w 1164"/>
              <a:gd name="T27" fmla="*/ 0 h 1146"/>
              <a:gd name="T28" fmla="*/ 423 w 1164"/>
              <a:gd name="T29" fmla="*/ 71 h 1146"/>
              <a:gd name="T30" fmla="*/ 353 w 1164"/>
              <a:gd name="T31" fmla="*/ 141 h 1146"/>
              <a:gd name="T32" fmla="*/ 282 w 1164"/>
              <a:gd name="T33" fmla="*/ 71 h 1146"/>
              <a:gd name="T34" fmla="*/ 212 w 1164"/>
              <a:gd name="T35" fmla="*/ 0 h 1146"/>
              <a:gd name="T36" fmla="*/ 71 w 1164"/>
              <a:gd name="T37" fmla="*/ 0 h 1146"/>
              <a:gd name="T38" fmla="*/ 0 w 1164"/>
              <a:gd name="T39" fmla="*/ 71 h 1146"/>
              <a:gd name="T40" fmla="*/ 0 w 1164"/>
              <a:gd name="T41" fmla="*/ 882 h 1146"/>
              <a:gd name="T42" fmla="*/ 71 w 1164"/>
              <a:gd name="T43" fmla="*/ 953 h 1146"/>
              <a:gd name="T44" fmla="*/ 1094 w 1164"/>
              <a:gd name="T45" fmla="*/ 953 h 1146"/>
              <a:gd name="T46" fmla="*/ 1164 w 1164"/>
              <a:gd name="T47" fmla="*/ 882 h 1146"/>
              <a:gd name="T48" fmla="*/ 1164 w 1164"/>
              <a:gd name="T49" fmla="*/ 71 h 1146"/>
              <a:gd name="T50" fmla="*/ 1094 w 1164"/>
              <a:gd name="T51" fmla="*/ 0 h 1146"/>
              <a:gd name="T52" fmla="*/ 305 w 1164"/>
              <a:gd name="T53" fmla="*/ 321 h 1146"/>
              <a:gd name="T54" fmla="*/ 407 w 1164"/>
              <a:gd name="T55" fmla="*/ 423 h 1146"/>
              <a:gd name="T56" fmla="*/ 305 w 1164"/>
              <a:gd name="T57" fmla="*/ 525 h 1146"/>
              <a:gd name="T58" fmla="*/ 203 w 1164"/>
              <a:gd name="T59" fmla="*/ 423 h 1146"/>
              <a:gd name="T60" fmla="*/ 305 w 1164"/>
              <a:gd name="T61" fmla="*/ 321 h 1146"/>
              <a:gd name="T62" fmla="*/ 476 w 1164"/>
              <a:gd name="T63" fmla="*/ 719 h 1146"/>
              <a:gd name="T64" fmla="*/ 453 w 1164"/>
              <a:gd name="T65" fmla="*/ 744 h 1146"/>
              <a:gd name="T66" fmla="*/ 157 w 1164"/>
              <a:gd name="T67" fmla="*/ 744 h 1146"/>
              <a:gd name="T68" fmla="*/ 133 w 1164"/>
              <a:gd name="T69" fmla="*/ 719 h 1146"/>
              <a:gd name="T70" fmla="*/ 133 w 1164"/>
              <a:gd name="T71" fmla="*/ 695 h 1146"/>
              <a:gd name="T72" fmla="*/ 211 w 1164"/>
              <a:gd name="T73" fmla="*/ 612 h 1146"/>
              <a:gd name="T74" fmla="*/ 399 w 1164"/>
              <a:gd name="T75" fmla="*/ 612 h 1146"/>
              <a:gd name="T76" fmla="*/ 476 w 1164"/>
              <a:gd name="T77" fmla="*/ 695 h 1146"/>
              <a:gd name="T78" fmla="*/ 476 w 1164"/>
              <a:gd name="T79" fmla="*/ 719 h 1146"/>
              <a:gd name="T80" fmla="*/ 953 w 1164"/>
              <a:gd name="T81" fmla="*/ 697 h 1146"/>
              <a:gd name="T82" fmla="*/ 635 w 1164"/>
              <a:gd name="T83" fmla="*/ 697 h 1146"/>
              <a:gd name="T84" fmla="*/ 591 w 1164"/>
              <a:gd name="T85" fmla="*/ 653 h 1146"/>
              <a:gd name="T86" fmla="*/ 635 w 1164"/>
              <a:gd name="T87" fmla="*/ 609 h 1146"/>
              <a:gd name="T88" fmla="*/ 953 w 1164"/>
              <a:gd name="T89" fmla="*/ 609 h 1146"/>
              <a:gd name="T90" fmla="*/ 997 w 1164"/>
              <a:gd name="T91" fmla="*/ 653 h 1146"/>
              <a:gd name="T92" fmla="*/ 953 w 1164"/>
              <a:gd name="T93" fmla="*/ 697 h 1146"/>
              <a:gd name="T94" fmla="*/ 953 w 1164"/>
              <a:gd name="T95" fmla="*/ 520 h 1146"/>
              <a:gd name="T96" fmla="*/ 635 w 1164"/>
              <a:gd name="T97" fmla="*/ 520 h 1146"/>
              <a:gd name="T98" fmla="*/ 591 w 1164"/>
              <a:gd name="T99" fmla="*/ 476 h 1146"/>
              <a:gd name="T100" fmla="*/ 635 w 1164"/>
              <a:gd name="T101" fmla="*/ 432 h 1146"/>
              <a:gd name="T102" fmla="*/ 953 w 1164"/>
              <a:gd name="T103" fmla="*/ 432 h 1146"/>
              <a:gd name="T104" fmla="*/ 997 w 1164"/>
              <a:gd name="T105" fmla="*/ 476 h 1146"/>
              <a:gd name="T106" fmla="*/ 953 w 1164"/>
              <a:gd name="T107" fmla="*/ 520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64" h="1146">
                <a:moveTo>
                  <a:pt x="1058" y="1040"/>
                </a:moveTo>
                <a:lnTo>
                  <a:pt x="71" y="1040"/>
                </a:lnTo>
                <a:cubicBezTo>
                  <a:pt x="41" y="1040"/>
                  <a:pt x="18" y="1064"/>
                  <a:pt x="18" y="1093"/>
                </a:cubicBezTo>
                <a:cubicBezTo>
                  <a:pt x="18" y="1123"/>
                  <a:pt x="41" y="1146"/>
                  <a:pt x="71" y="1146"/>
                </a:cubicBezTo>
                <a:lnTo>
                  <a:pt x="1058" y="1146"/>
                </a:lnTo>
                <a:cubicBezTo>
                  <a:pt x="1088" y="1146"/>
                  <a:pt x="1111" y="1123"/>
                  <a:pt x="1111" y="1093"/>
                </a:cubicBezTo>
                <a:cubicBezTo>
                  <a:pt x="1111" y="1064"/>
                  <a:pt x="1088" y="1040"/>
                  <a:pt x="1058" y="1040"/>
                </a:cubicBezTo>
                <a:close/>
                <a:moveTo>
                  <a:pt x="1094" y="0"/>
                </a:moveTo>
                <a:lnTo>
                  <a:pt x="953" y="0"/>
                </a:lnTo>
                <a:cubicBezTo>
                  <a:pt x="914" y="0"/>
                  <a:pt x="882" y="32"/>
                  <a:pt x="882" y="71"/>
                </a:cubicBezTo>
                <a:cubicBezTo>
                  <a:pt x="882" y="110"/>
                  <a:pt x="850" y="141"/>
                  <a:pt x="811" y="141"/>
                </a:cubicBezTo>
                <a:cubicBezTo>
                  <a:pt x="773" y="141"/>
                  <a:pt x="741" y="110"/>
                  <a:pt x="741" y="71"/>
                </a:cubicBezTo>
                <a:cubicBezTo>
                  <a:pt x="741" y="32"/>
                  <a:pt x="709" y="0"/>
                  <a:pt x="670" y="0"/>
                </a:cubicBezTo>
                <a:lnTo>
                  <a:pt x="494" y="0"/>
                </a:lnTo>
                <a:cubicBezTo>
                  <a:pt x="455" y="0"/>
                  <a:pt x="423" y="32"/>
                  <a:pt x="423" y="71"/>
                </a:cubicBezTo>
                <a:cubicBezTo>
                  <a:pt x="423" y="110"/>
                  <a:pt x="392" y="141"/>
                  <a:pt x="353" y="141"/>
                </a:cubicBezTo>
                <a:cubicBezTo>
                  <a:pt x="314" y="141"/>
                  <a:pt x="282" y="110"/>
                  <a:pt x="282" y="71"/>
                </a:cubicBezTo>
                <a:cubicBezTo>
                  <a:pt x="282" y="32"/>
                  <a:pt x="251" y="0"/>
                  <a:pt x="212" y="0"/>
                </a:cubicBezTo>
                <a:lnTo>
                  <a:pt x="71" y="0"/>
                </a:lnTo>
                <a:cubicBezTo>
                  <a:pt x="32" y="0"/>
                  <a:pt x="0" y="32"/>
                  <a:pt x="0" y="71"/>
                </a:cubicBezTo>
                <a:lnTo>
                  <a:pt x="0" y="882"/>
                </a:lnTo>
                <a:cubicBezTo>
                  <a:pt x="0" y="921"/>
                  <a:pt x="32" y="953"/>
                  <a:pt x="71" y="953"/>
                </a:cubicBezTo>
                <a:lnTo>
                  <a:pt x="1094" y="953"/>
                </a:lnTo>
                <a:cubicBezTo>
                  <a:pt x="1133" y="953"/>
                  <a:pt x="1164" y="921"/>
                  <a:pt x="1164" y="882"/>
                </a:cubicBezTo>
                <a:lnTo>
                  <a:pt x="1164" y="71"/>
                </a:lnTo>
                <a:cubicBezTo>
                  <a:pt x="1164" y="32"/>
                  <a:pt x="1133" y="0"/>
                  <a:pt x="1094" y="0"/>
                </a:cubicBezTo>
                <a:close/>
                <a:moveTo>
                  <a:pt x="305" y="321"/>
                </a:moveTo>
                <a:cubicBezTo>
                  <a:pt x="361" y="321"/>
                  <a:pt x="407" y="366"/>
                  <a:pt x="407" y="423"/>
                </a:cubicBezTo>
                <a:cubicBezTo>
                  <a:pt x="407" y="479"/>
                  <a:pt x="361" y="525"/>
                  <a:pt x="305" y="525"/>
                </a:cubicBezTo>
                <a:cubicBezTo>
                  <a:pt x="248" y="525"/>
                  <a:pt x="203" y="479"/>
                  <a:pt x="203" y="423"/>
                </a:cubicBezTo>
                <a:cubicBezTo>
                  <a:pt x="203" y="366"/>
                  <a:pt x="248" y="321"/>
                  <a:pt x="305" y="321"/>
                </a:cubicBezTo>
                <a:close/>
                <a:moveTo>
                  <a:pt x="476" y="719"/>
                </a:moveTo>
                <a:cubicBezTo>
                  <a:pt x="476" y="733"/>
                  <a:pt x="466" y="744"/>
                  <a:pt x="453" y="744"/>
                </a:cubicBezTo>
                <a:lnTo>
                  <a:pt x="157" y="744"/>
                </a:lnTo>
                <a:cubicBezTo>
                  <a:pt x="144" y="744"/>
                  <a:pt x="133" y="733"/>
                  <a:pt x="133" y="719"/>
                </a:cubicBezTo>
                <a:lnTo>
                  <a:pt x="133" y="695"/>
                </a:lnTo>
                <a:cubicBezTo>
                  <a:pt x="133" y="649"/>
                  <a:pt x="168" y="612"/>
                  <a:pt x="211" y="612"/>
                </a:cubicBezTo>
                <a:lnTo>
                  <a:pt x="399" y="612"/>
                </a:lnTo>
                <a:cubicBezTo>
                  <a:pt x="442" y="612"/>
                  <a:pt x="476" y="649"/>
                  <a:pt x="476" y="695"/>
                </a:cubicBezTo>
                <a:lnTo>
                  <a:pt x="476" y="719"/>
                </a:lnTo>
                <a:close/>
                <a:moveTo>
                  <a:pt x="953" y="697"/>
                </a:moveTo>
                <a:lnTo>
                  <a:pt x="635" y="697"/>
                </a:lnTo>
                <a:cubicBezTo>
                  <a:pt x="611" y="697"/>
                  <a:pt x="591" y="677"/>
                  <a:pt x="591" y="653"/>
                </a:cubicBezTo>
                <a:cubicBezTo>
                  <a:pt x="591" y="628"/>
                  <a:pt x="611" y="609"/>
                  <a:pt x="635" y="609"/>
                </a:cubicBezTo>
                <a:lnTo>
                  <a:pt x="953" y="609"/>
                </a:lnTo>
                <a:cubicBezTo>
                  <a:pt x="977" y="609"/>
                  <a:pt x="997" y="628"/>
                  <a:pt x="997" y="653"/>
                </a:cubicBezTo>
                <a:cubicBezTo>
                  <a:pt x="997" y="677"/>
                  <a:pt x="977" y="697"/>
                  <a:pt x="953" y="697"/>
                </a:cubicBezTo>
                <a:close/>
                <a:moveTo>
                  <a:pt x="953" y="520"/>
                </a:moveTo>
                <a:lnTo>
                  <a:pt x="635" y="520"/>
                </a:lnTo>
                <a:cubicBezTo>
                  <a:pt x="611" y="520"/>
                  <a:pt x="591" y="501"/>
                  <a:pt x="591" y="476"/>
                </a:cubicBezTo>
                <a:cubicBezTo>
                  <a:pt x="591" y="452"/>
                  <a:pt x="611" y="432"/>
                  <a:pt x="635" y="432"/>
                </a:cubicBezTo>
                <a:lnTo>
                  <a:pt x="953" y="432"/>
                </a:lnTo>
                <a:cubicBezTo>
                  <a:pt x="977" y="432"/>
                  <a:pt x="997" y="452"/>
                  <a:pt x="997" y="476"/>
                </a:cubicBezTo>
                <a:cubicBezTo>
                  <a:pt x="997" y="501"/>
                  <a:pt x="977" y="520"/>
                  <a:pt x="953" y="5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9" name="Freeform 25">
            <a:extLst>
              <a:ext uri="{FF2B5EF4-FFF2-40B4-BE49-F238E27FC236}">
                <a16:creationId xmlns:a16="http://schemas.microsoft.com/office/drawing/2014/main" id="{9BD56FF3-D33C-47CA-A049-1FE0A3691A60}"/>
              </a:ext>
            </a:extLst>
          </p:cNvPr>
          <p:cNvSpPr>
            <a:spLocks noEditPoints="1"/>
          </p:cNvSpPr>
          <p:nvPr/>
        </p:nvSpPr>
        <p:spPr bwMode="auto">
          <a:xfrm>
            <a:off x="3272643" y="2364830"/>
            <a:ext cx="276699" cy="325528"/>
          </a:xfrm>
          <a:custGeom>
            <a:avLst/>
            <a:gdLst>
              <a:gd name="T0" fmla="*/ 576 w 1170"/>
              <a:gd name="T1" fmla="*/ 779 h 1376"/>
              <a:gd name="T2" fmla="*/ 576 w 1170"/>
              <a:gd name="T3" fmla="*/ 373 h 1376"/>
              <a:gd name="T4" fmla="*/ 715 w 1170"/>
              <a:gd name="T5" fmla="*/ 263 h 1376"/>
              <a:gd name="T6" fmla="*/ 239 w 1170"/>
              <a:gd name="T7" fmla="*/ 576 h 1376"/>
              <a:gd name="T8" fmla="*/ 914 w 1170"/>
              <a:gd name="T9" fmla="*/ 576 h 1376"/>
              <a:gd name="T10" fmla="*/ 772 w 1170"/>
              <a:gd name="T11" fmla="*/ 556 h 1376"/>
              <a:gd name="T12" fmla="*/ 1141 w 1170"/>
              <a:gd name="T13" fmla="*/ 187 h 1376"/>
              <a:gd name="T14" fmla="*/ 1021 w 1170"/>
              <a:gd name="T15" fmla="*/ 130 h 1376"/>
              <a:gd name="T16" fmla="*/ 952 w 1170"/>
              <a:gd name="T17" fmla="*/ 8 h 1376"/>
              <a:gd name="T18" fmla="*/ 805 w 1170"/>
              <a:gd name="T19" fmla="*/ 141 h 1376"/>
              <a:gd name="T20" fmla="*/ 830 w 1170"/>
              <a:gd name="T21" fmla="*/ 260 h 1376"/>
              <a:gd name="T22" fmla="*/ 576 w 1170"/>
              <a:gd name="T23" fmla="*/ 463 h 1376"/>
              <a:gd name="T24" fmla="*/ 576 w 1170"/>
              <a:gd name="T25" fmla="*/ 689 h 1376"/>
              <a:gd name="T26" fmla="*/ 681 w 1170"/>
              <a:gd name="T27" fmla="*/ 534 h 1376"/>
              <a:gd name="T28" fmla="*/ 994 w 1170"/>
              <a:gd name="T29" fmla="*/ 373 h 1376"/>
              <a:gd name="T30" fmla="*/ 1030 w 1170"/>
              <a:gd name="T31" fmla="*/ 365 h 1376"/>
              <a:gd name="T32" fmla="*/ 1141 w 1170"/>
              <a:gd name="T33" fmla="*/ 187 h 1376"/>
              <a:gd name="T34" fmla="*/ 1153 w 1170"/>
              <a:gd name="T35" fmla="*/ 576 h 1376"/>
              <a:gd name="T36" fmla="*/ 1092 w 1170"/>
              <a:gd name="T37" fmla="*/ 428 h 1376"/>
              <a:gd name="T38" fmla="*/ 996 w 1170"/>
              <a:gd name="T39" fmla="*/ 462 h 1376"/>
              <a:gd name="T40" fmla="*/ 576 w 1170"/>
              <a:gd name="T41" fmla="*/ 1011 h 1376"/>
              <a:gd name="T42" fmla="*/ 576 w 1170"/>
              <a:gd name="T43" fmla="*/ 141 h 1376"/>
              <a:gd name="T44" fmla="*/ 743 w 1170"/>
              <a:gd name="T45" fmla="*/ 78 h 1376"/>
              <a:gd name="T46" fmla="*/ 576 w 1170"/>
              <a:gd name="T47" fmla="*/ 0 h 1376"/>
              <a:gd name="T48" fmla="*/ 251 w 1170"/>
              <a:gd name="T49" fmla="*/ 1052 h 1376"/>
              <a:gd name="T50" fmla="*/ 187 w 1170"/>
              <a:gd name="T51" fmla="*/ 1373 h 1376"/>
              <a:gd name="T52" fmla="*/ 255 w 1170"/>
              <a:gd name="T53" fmla="*/ 1342 h 1376"/>
              <a:gd name="T54" fmla="*/ 541 w 1170"/>
              <a:gd name="T55" fmla="*/ 1151 h 1376"/>
              <a:gd name="T56" fmla="*/ 594 w 1170"/>
              <a:gd name="T57" fmla="*/ 1376 h 1376"/>
              <a:gd name="T58" fmla="*/ 647 w 1170"/>
              <a:gd name="T59" fmla="*/ 1148 h 1376"/>
              <a:gd name="T60" fmla="*/ 932 w 1170"/>
              <a:gd name="T61" fmla="*/ 1342 h 1376"/>
              <a:gd name="T62" fmla="*/ 1001 w 1170"/>
              <a:gd name="T63" fmla="*/ 1373 h 1376"/>
              <a:gd name="T64" fmla="*/ 929 w 1170"/>
              <a:gd name="T65" fmla="*/ 1031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70" h="1376">
                <a:moveTo>
                  <a:pt x="773" y="576"/>
                </a:moveTo>
                <a:cubicBezTo>
                  <a:pt x="773" y="688"/>
                  <a:pt x="685" y="779"/>
                  <a:pt x="576" y="779"/>
                </a:cubicBezTo>
                <a:cubicBezTo>
                  <a:pt x="468" y="779"/>
                  <a:pt x="380" y="688"/>
                  <a:pt x="380" y="576"/>
                </a:cubicBezTo>
                <a:cubicBezTo>
                  <a:pt x="380" y="464"/>
                  <a:pt x="468" y="373"/>
                  <a:pt x="576" y="373"/>
                </a:cubicBezTo>
                <a:cubicBezTo>
                  <a:pt x="585" y="373"/>
                  <a:pt x="594" y="374"/>
                  <a:pt x="603" y="375"/>
                </a:cubicBezTo>
                <a:lnTo>
                  <a:pt x="715" y="263"/>
                </a:lnTo>
                <a:cubicBezTo>
                  <a:pt x="673" y="243"/>
                  <a:pt x="626" y="232"/>
                  <a:pt x="576" y="232"/>
                </a:cubicBezTo>
                <a:cubicBezTo>
                  <a:pt x="390" y="232"/>
                  <a:pt x="239" y="387"/>
                  <a:pt x="239" y="576"/>
                </a:cubicBezTo>
                <a:cubicBezTo>
                  <a:pt x="239" y="766"/>
                  <a:pt x="390" y="920"/>
                  <a:pt x="576" y="920"/>
                </a:cubicBezTo>
                <a:cubicBezTo>
                  <a:pt x="762" y="920"/>
                  <a:pt x="914" y="766"/>
                  <a:pt x="914" y="576"/>
                </a:cubicBezTo>
                <a:cubicBezTo>
                  <a:pt x="914" y="528"/>
                  <a:pt x="904" y="482"/>
                  <a:pt x="886" y="441"/>
                </a:cubicBezTo>
                <a:lnTo>
                  <a:pt x="772" y="556"/>
                </a:lnTo>
                <a:cubicBezTo>
                  <a:pt x="772" y="562"/>
                  <a:pt x="773" y="569"/>
                  <a:pt x="773" y="576"/>
                </a:cubicBezTo>
                <a:close/>
                <a:moveTo>
                  <a:pt x="1141" y="187"/>
                </a:moveTo>
                <a:lnTo>
                  <a:pt x="1041" y="149"/>
                </a:lnTo>
                <a:cubicBezTo>
                  <a:pt x="1032" y="145"/>
                  <a:pt x="1025" y="138"/>
                  <a:pt x="1021" y="130"/>
                </a:cubicBezTo>
                <a:lnTo>
                  <a:pt x="983" y="29"/>
                </a:lnTo>
                <a:cubicBezTo>
                  <a:pt x="978" y="16"/>
                  <a:pt x="965" y="8"/>
                  <a:pt x="952" y="8"/>
                </a:cubicBezTo>
                <a:cubicBezTo>
                  <a:pt x="943" y="8"/>
                  <a:pt x="935" y="11"/>
                  <a:pt x="928" y="18"/>
                </a:cubicBezTo>
                <a:lnTo>
                  <a:pt x="805" y="141"/>
                </a:lnTo>
                <a:cubicBezTo>
                  <a:pt x="796" y="150"/>
                  <a:pt x="793" y="164"/>
                  <a:pt x="798" y="176"/>
                </a:cubicBezTo>
                <a:lnTo>
                  <a:pt x="830" y="260"/>
                </a:lnTo>
                <a:lnTo>
                  <a:pt x="619" y="471"/>
                </a:lnTo>
                <a:cubicBezTo>
                  <a:pt x="606" y="466"/>
                  <a:pt x="591" y="463"/>
                  <a:pt x="576" y="463"/>
                </a:cubicBezTo>
                <a:cubicBezTo>
                  <a:pt x="514" y="463"/>
                  <a:pt x="463" y="514"/>
                  <a:pt x="463" y="576"/>
                </a:cubicBezTo>
                <a:cubicBezTo>
                  <a:pt x="463" y="639"/>
                  <a:pt x="514" y="689"/>
                  <a:pt x="576" y="689"/>
                </a:cubicBezTo>
                <a:cubicBezTo>
                  <a:pt x="639" y="689"/>
                  <a:pt x="689" y="639"/>
                  <a:pt x="689" y="576"/>
                </a:cubicBezTo>
                <a:cubicBezTo>
                  <a:pt x="689" y="561"/>
                  <a:pt x="686" y="547"/>
                  <a:pt x="681" y="534"/>
                </a:cubicBezTo>
                <a:lnTo>
                  <a:pt x="884" y="331"/>
                </a:lnTo>
                <a:lnTo>
                  <a:pt x="994" y="373"/>
                </a:lnTo>
                <a:cubicBezTo>
                  <a:pt x="998" y="374"/>
                  <a:pt x="1002" y="375"/>
                  <a:pt x="1006" y="375"/>
                </a:cubicBezTo>
                <a:cubicBezTo>
                  <a:pt x="1015" y="375"/>
                  <a:pt x="1023" y="372"/>
                  <a:pt x="1030" y="365"/>
                </a:cubicBezTo>
                <a:lnTo>
                  <a:pt x="1153" y="242"/>
                </a:lnTo>
                <a:cubicBezTo>
                  <a:pt x="1170" y="225"/>
                  <a:pt x="1163" y="196"/>
                  <a:pt x="1141" y="187"/>
                </a:cubicBezTo>
                <a:close/>
                <a:moveTo>
                  <a:pt x="929" y="1031"/>
                </a:moveTo>
                <a:cubicBezTo>
                  <a:pt x="1065" y="925"/>
                  <a:pt x="1152" y="761"/>
                  <a:pt x="1153" y="576"/>
                </a:cubicBezTo>
                <a:cubicBezTo>
                  <a:pt x="1152" y="513"/>
                  <a:pt x="1142" y="453"/>
                  <a:pt x="1123" y="396"/>
                </a:cubicBezTo>
                <a:lnTo>
                  <a:pt x="1092" y="428"/>
                </a:lnTo>
                <a:cubicBezTo>
                  <a:pt x="1069" y="450"/>
                  <a:pt x="1038" y="463"/>
                  <a:pt x="1006" y="463"/>
                </a:cubicBezTo>
                <a:cubicBezTo>
                  <a:pt x="1002" y="463"/>
                  <a:pt x="999" y="462"/>
                  <a:pt x="996" y="462"/>
                </a:cubicBezTo>
                <a:cubicBezTo>
                  <a:pt x="1006" y="499"/>
                  <a:pt x="1011" y="537"/>
                  <a:pt x="1011" y="576"/>
                </a:cubicBezTo>
                <a:cubicBezTo>
                  <a:pt x="1011" y="816"/>
                  <a:pt x="816" y="1011"/>
                  <a:pt x="576" y="1011"/>
                </a:cubicBezTo>
                <a:cubicBezTo>
                  <a:pt x="336" y="1011"/>
                  <a:pt x="141" y="816"/>
                  <a:pt x="141" y="576"/>
                </a:cubicBezTo>
                <a:cubicBezTo>
                  <a:pt x="141" y="336"/>
                  <a:pt x="336" y="141"/>
                  <a:pt x="576" y="141"/>
                </a:cubicBezTo>
                <a:cubicBezTo>
                  <a:pt x="622" y="141"/>
                  <a:pt x="666" y="148"/>
                  <a:pt x="707" y="161"/>
                </a:cubicBezTo>
                <a:cubicBezTo>
                  <a:pt x="708" y="131"/>
                  <a:pt x="720" y="101"/>
                  <a:pt x="743" y="78"/>
                </a:cubicBezTo>
                <a:lnTo>
                  <a:pt x="782" y="39"/>
                </a:lnTo>
                <a:cubicBezTo>
                  <a:pt x="718" y="14"/>
                  <a:pt x="649" y="0"/>
                  <a:pt x="576" y="0"/>
                </a:cubicBezTo>
                <a:cubicBezTo>
                  <a:pt x="259" y="0"/>
                  <a:pt x="0" y="259"/>
                  <a:pt x="0" y="576"/>
                </a:cubicBezTo>
                <a:cubicBezTo>
                  <a:pt x="0" y="773"/>
                  <a:pt x="100" y="948"/>
                  <a:pt x="251" y="1052"/>
                </a:cubicBezTo>
                <a:lnTo>
                  <a:pt x="156" y="1304"/>
                </a:lnTo>
                <a:cubicBezTo>
                  <a:pt x="146" y="1332"/>
                  <a:pt x="160" y="1362"/>
                  <a:pt x="187" y="1373"/>
                </a:cubicBezTo>
                <a:cubicBezTo>
                  <a:pt x="193" y="1375"/>
                  <a:pt x="200" y="1376"/>
                  <a:pt x="206" y="1376"/>
                </a:cubicBezTo>
                <a:cubicBezTo>
                  <a:pt x="227" y="1376"/>
                  <a:pt x="247" y="1363"/>
                  <a:pt x="255" y="1342"/>
                </a:cubicBezTo>
                <a:lnTo>
                  <a:pt x="345" y="1104"/>
                </a:lnTo>
                <a:cubicBezTo>
                  <a:pt x="405" y="1130"/>
                  <a:pt x="472" y="1146"/>
                  <a:pt x="541" y="1151"/>
                </a:cubicBezTo>
                <a:lnTo>
                  <a:pt x="541" y="1323"/>
                </a:lnTo>
                <a:cubicBezTo>
                  <a:pt x="541" y="1352"/>
                  <a:pt x="565" y="1376"/>
                  <a:pt x="594" y="1376"/>
                </a:cubicBezTo>
                <a:cubicBezTo>
                  <a:pt x="623" y="1376"/>
                  <a:pt x="647" y="1352"/>
                  <a:pt x="647" y="1323"/>
                </a:cubicBezTo>
                <a:lnTo>
                  <a:pt x="647" y="1148"/>
                </a:lnTo>
                <a:cubicBezTo>
                  <a:pt x="715" y="1139"/>
                  <a:pt x="779" y="1119"/>
                  <a:pt x="838" y="1089"/>
                </a:cubicBezTo>
                <a:lnTo>
                  <a:pt x="932" y="1342"/>
                </a:lnTo>
                <a:cubicBezTo>
                  <a:pt x="940" y="1363"/>
                  <a:pt x="961" y="1376"/>
                  <a:pt x="982" y="1376"/>
                </a:cubicBezTo>
                <a:cubicBezTo>
                  <a:pt x="988" y="1376"/>
                  <a:pt x="994" y="1375"/>
                  <a:pt x="1001" y="1373"/>
                </a:cubicBezTo>
                <a:cubicBezTo>
                  <a:pt x="1028" y="1362"/>
                  <a:pt x="1042" y="1332"/>
                  <a:pt x="1032" y="1304"/>
                </a:cubicBezTo>
                <a:lnTo>
                  <a:pt x="929" y="103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25">
            <a:extLst>
              <a:ext uri="{FF2B5EF4-FFF2-40B4-BE49-F238E27FC236}">
                <a16:creationId xmlns:a16="http://schemas.microsoft.com/office/drawing/2014/main" id="{1A6DC941-D922-4267-95BC-CDCABA69FF38}"/>
              </a:ext>
            </a:extLst>
          </p:cNvPr>
          <p:cNvSpPr>
            <a:spLocks noEditPoints="1"/>
          </p:cNvSpPr>
          <p:nvPr/>
        </p:nvSpPr>
        <p:spPr bwMode="auto">
          <a:xfrm>
            <a:off x="9164390" y="4062011"/>
            <a:ext cx="276699" cy="325528"/>
          </a:xfrm>
          <a:custGeom>
            <a:avLst/>
            <a:gdLst>
              <a:gd name="T0" fmla="*/ 576 w 1170"/>
              <a:gd name="T1" fmla="*/ 779 h 1376"/>
              <a:gd name="T2" fmla="*/ 576 w 1170"/>
              <a:gd name="T3" fmla="*/ 373 h 1376"/>
              <a:gd name="T4" fmla="*/ 715 w 1170"/>
              <a:gd name="T5" fmla="*/ 263 h 1376"/>
              <a:gd name="T6" fmla="*/ 239 w 1170"/>
              <a:gd name="T7" fmla="*/ 576 h 1376"/>
              <a:gd name="T8" fmla="*/ 914 w 1170"/>
              <a:gd name="T9" fmla="*/ 576 h 1376"/>
              <a:gd name="T10" fmla="*/ 772 w 1170"/>
              <a:gd name="T11" fmla="*/ 556 h 1376"/>
              <a:gd name="T12" fmla="*/ 1141 w 1170"/>
              <a:gd name="T13" fmla="*/ 187 h 1376"/>
              <a:gd name="T14" fmla="*/ 1021 w 1170"/>
              <a:gd name="T15" fmla="*/ 130 h 1376"/>
              <a:gd name="T16" fmla="*/ 952 w 1170"/>
              <a:gd name="T17" fmla="*/ 8 h 1376"/>
              <a:gd name="T18" fmla="*/ 805 w 1170"/>
              <a:gd name="T19" fmla="*/ 141 h 1376"/>
              <a:gd name="T20" fmla="*/ 830 w 1170"/>
              <a:gd name="T21" fmla="*/ 260 h 1376"/>
              <a:gd name="T22" fmla="*/ 576 w 1170"/>
              <a:gd name="T23" fmla="*/ 463 h 1376"/>
              <a:gd name="T24" fmla="*/ 576 w 1170"/>
              <a:gd name="T25" fmla="*/ 689 h 1376"/>
              <a:gd name="T26" fmla="*/ 681 w 1170"/>
              <a:gd name="T27" fmla="*/ 534 h 1376"/>
              <a:gd name="T28" fmla="*/ 994 w 1170"/>
              <a:gd name="T29" fmla="*/ 373 h 1376"/>
              <a:gd name="T30" fmla="*/ 1030 w 1170"/>
              <a:gd name="T31" fmla="*/ 365 h 1376"/>
              <a:gd name="T32" fmla="*/ 1141 w 1170"/>
              <a:gd name="T33" fmla="*/ 187 h 1376"/>
              <a:gd name="T34" fmla="*/ 1153 w 1170"/>
              <a:gd name="T35" fmla="*/ 576 h 1376"/>
              <a:gd name="T36" fmla="*/ 1092 w 1170"/>
              <a:gd name="T37" fmla="*/ 428 h 1376"/>
              <a:gd name="T38" fmla="*/ 996 w 1170"/>
              <a:gd name="T39" fmla="*/ 462 h 1376"/>
              <a:gd name="T40" fmla="*/ 576 w 1170"/>
              <a:gd name="T41" fmla="*/ 1011 h 1376"/>
              <a:gd name="T42" fmla="*/ 576 w 1170"/>
              <a:gd name="T43" fmla="*/ 141 h 1376"/>
              <a:gd name="T44" fmla="*/ 743 w 1170"/>
              <a:gd name="T45" fmla="*/ 78 h 1376"/>
              <a:gd name="T46" fmla="*/ 576 w 1170"/>
              <a:gd name="T47" fmla="*/ 0 h 1376"/>
              <a:gd name="T48" fmla="*/ 251 w 1170"/>
              <a:gd name="T49" fmla="*/ 1052 h 1376"/>
              <a:gd name="T50" fmla="*/ 187 w 1170"/>
              <a:gd name="T51" fmla="*/ 1373 h 1376"/>
              <a:gd name="T52" fmla="*/ 255 w 1170"/>
              <a:gd name="T53" fmla="*/ 1342 h 1376"/>
              <a:gd name="T54" fmla="*/ 541 w 1170"/>
              <a:gd name="T55" fmla="*/ 1151 h 1376"/>
              <a:gd name="T56" fmla="*/ 594 w 1170"/>
              <a:gd name="T57" fmla="*/ 1376 h 1376"/>
              <a:gd name="T58" fmla="*/ 647 w 1170"/>
              <a:gd name="T59" fmla="*/ 1148 h 1376"/>
              <a:gd name="T60" fmla="*/ 932 w 1170"/>
              <a:gd name="T61" fmla="*/ 1342 h 1376"/>
              <a:gd name="T62" fmla="*/ 1001 w 1170"/>
              <a:gd name="T63" fmla="*/ 1373 h 1376"/>
              <a:gd name="T64" fmla="*/ 929 w 1170"/>
              <a:gd name="T65" fmla="*/ 1031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70" h="1376">
                <a:moveTo>
                  <a:pt x="773" y="576"/>
                </a:moveTo>
                <a:cubicBezTo>
                  <a:pt x="773" y="688"/>
                  <a:pt x="685" y="779"/>
                  <a:pt x="576" y="779"/>
                </a:cubicBezTo>
                <a:cubicBezTo>
                  <a:pt x="468" y="779"/>
                  <a:pt x="380" y="688"/>
                  <a:pt x="380" y="576"/>
                </a:cubicBezTo>
                <a:cubicBezTo>
                  <a:pt x="380" y="464"/>
                  <a:pt x="468" y="373"/>
                  <a:pt x="576" y="373"/>
                </a:cubicBezTo>
                <a:cubicBezTo>
                  <a:pt x="585" y="373"/>
                  <a:pt x="594" y="374"/>
                  <a:pt x="603" y="375"/>
                </a:cubicBezTo>
                <a:lnTo>
                  <a:pt x="715" y="263"/>
                </a:lnTo>
                <a:cubicBezTo>
                  <a:pt x="673" y="243"/>
                  <a:pt x="626" y="232"/>
                  <a:pt x="576" y="232"/>
                </a:cubicBezTo>
                <a:cubicBezTo>
                  <a:pt x="390" y="232"/>
                  <a:pt x="239" y="387"/>
                  <a:pt x="239" y="576"/>
                </a:cubicBezTo>
                <a:cubicBezTo>
                  <a:pt x="239" y="766"/>
                  <a:pt x="390" y="920"/>
                  <a:pt x="576" y="920"/>
                </a:cubicBezTo>
                <a:cubicBezTo>
                  <a:pt x="762" y="920"/>
                  <a:pt x="914" y="766"/>
                  <a:pt x="914" y="576"/>
                </a:cubicBezTo>
                <a:cubicBezTo>
                  <a:pt x="914" y="528"/>
                  <a:pt x="904" y="482"/>
                  <a:pt x="886" y="441"/>
                </a:cubicBezTo>
                <a:lnTo>
                  <a:pt x="772" y="556"/>
                </a:lnTo>
                <a:cubicBezTo>
                  <a:pt x="772" y="562"/>
                  <a:pt x="773" y="569"/>
                  <a:pt x="773" y="576"/>
                </a:cubicBezTo>
                <a:close/>
                <a:moveTo>
                  <a:pt x="1141" y="187"/>
                </a:moveTo>
                <a:lnTo>
                  <a:pt x="1041" y="149"/>
                </a:lnTo>
                <a:cubicBezTo>
                  <a:pt x="1032" y="145"/>
                  <a:pt x="1025" y="138"/>
                  <a:pt x="1021" y="130"/>
                </a:cubicBezTo>
                <a:lnTo>
                  <a:pt x="983" y="29"/>
                </a:lnTo>
                <a:cubicBezTo>
                  <a:pt x="978" y="16"/>
                  <a:pt x="965" y="8"/>
                  <a:pt x="952" y="8"/>
                </a:cubicBezTo>
                <a:cubicBezTo>
                  <a:pt x="943" y="8"/>
                  <a:pt x="935" y="11"/>
                  <a:pt x="928" y="18"/>
                </a:cubicBezTo>
                <a:lnTo>
                  <a:pt x="805" y="141"/>
                </a:lnTo>
                <a:cubicBezTo>
                  <a:pt x="796" y="150"/>
                  <a:pt x="793" y="164"/>
                  <a:pt x="798" y="176"/>
                </a:cubicBezTo>
                <a:lnTo>
                  <a:pt x="830" y="260"/>
                </a:lnTo>
                <a:lnTo>
                  <a:pt x="619" y="471"/>
                </a:lnTo>
                <a:cubicBezTo>
                  <a:pt x="606" y="466"/>
                  <a:pt x="591" y="463"/>
                  <a:pt x="576" y="463"/>
                </a:cubicBezTo>
                <a:cubicBezTo>
                  <a:pt x="514" y="463"/>
                  <a:pt x="463" y="514"/>
                  <a:pt x="463" y="576"/>
                </a:cubicBezTo>
                <a:cubicBezTo>
                  <a:pt x="463" y="639"/>
                  <a:pt x="514" y="689"/>
                  <a:pt x="576" y="689"/>
                </a:cubicBezTo>
                <a:cubicBezTo>
                  <a:pt x="639" y="689"/>
                  <a:pt x="689" y="639"/>
                  <a:pt x="689" y="576"/>
                </a:cubicBezTo>
                <a:cubicBezTo>
                  <a:pt x="689" y="561"/>
                  <a:pt x="686" y="547"/>
                  <a:pt x="681" y="534"/>
                </a:cubicBezTo>
                <a:lnTo>
                  <a:pt x="884" y="331"/>
                </a:lnTo>
                <a:lnTo>
                  <a:pt x="994" y="373"/>
                </a:lnTo>
                <a:cubicBezTo>
                  <a:pt x="998" y="374"/>
                  <a:pt x="1002" y="375"/>
                  <a:pt x="1006" y="375"/>
                </a:cubicBezTo>
                <a:cubicBezTo>
                  <a:pt x="1015" y="375"/>
                  <a:pt x="1023" y="372"/>
                  <a:pt x="1030" y="365"/>
                </a:cubicBezTo>
                <a:lnTo>
                  <a:pt x="1153" y="242"/>
                </a:lnTo>
                <a:cubicBezTo>
                  <a:pt x="1170" y="225"/>
                  <a:pt x="1163" y="196"/>
                  <a:pt x="1141" y="187"/>
                </a:cubicBezTo>
                <a:close/>
                <a:moveTo>
                  <a:pt x="929" y="1031"/>
                </a:moveTo>
                <a:cubicBezTo>
                  <a:pt x="1065" y="925"/>
                  <a:pt x="1152" y="761"/>
                  <a:pt x="1153" y="576"/>
                </a:cubicBezTo>
                <a:cubicBezTo>
                  <a:pt x="1152" y="513"/>
                  <a:pt x="1142" y="453"/>
                  <a:pt x="1123" y="396"/>
                </a:cubicBezTo>
                <a:lnTo>
                  <a:pt x="1092" y="428"/>
                </a:lnTo>
                <a:cubicBezTo>
                  <a:pt x="1069" y="450"/>
                  <a:pt x="1038" y="463"/>
                  <a:pt x="1006" y="463"/>
                </a:cubicBezTo>
                <a:cubicBezTo>
                  <a:pt x="1002" y="463"/>
                  <a:pt x="999" y="462"/>
                  <a:pt x="996" y="462"/>
                </a:cubicBezTo>
                <a:cubicBezTo>
                  <a:pt x="1006" y="499"/>
                  <a:pt x="1011" y="537"/>
                  <a:pt x="1011" y="576"/>
                </a:cubicBezTo>
                <a:cubicBezTo>
                  <a:pt x="1011" y="816"/>
                  <a:pt x="816" y="1011"/>
                  <a:pt x="576" y="1011"/>
                </a:cubicBezTo>
                <a:cubicBezTo>
                  <a:pt x="336" y="1011"/>
                  <a:pt x="141" y="816"/>
                  <a:pt x="141" y="576"/>
                </a:cubicBezTo>
                <a:cubicBezTo>
                  <a:pt x="141" y="336"/>
                  <a:pt x="336" y="141"/>
                  <a:pt x="576" y="141"/>
                </a:cubicBezTo>
                <a:cubicBezTo>
                  <a:pt x="622" y="141"/>
                  <a:pt x="666" y="148"/>
                  <a:pt x="707" y="161"/>
                </a:cubicBezTo>
                <a:cubicBezTo>
                  <a:pt x="708" y="131"/>
                  <a:pt x="720" y="101"/>
                  <a:pt x="743" y="78"/>
                </a:cubicBezTo>
                <a:lnTo>
                  <a:pt x="782" y="39"/>
                </a:lnTo>
                <a:cubicBezTo>
                  <a:pt x="718" y="14"/>
                  <a:pt x="649" y="0"/>
                  <a:pt x="576" y="0"/>
                </a:cubicBezTo>
                <a:cubicBezTo>
                  <a:pt x="259" y="0"/>
                  <a:pt x="0" y="259"/>
                  <a:pt x="0" y="576"/>
                </a:cubicBezTo>
                <a:cubicBezTo>
                  <a:pt x="0" y="773"/>
                  <a:pt x="100" y="948"/>
                  <a:pt x="251" y="1052"/>
                </a:cubicBezTo>
                <a:lnTo>
                  <a:pt x="156" y="1304"/>
                </a:lnTo>
                <a:cubicBezTo>
                  <a:pt x="146" y="1332"/>
                  <a:pt x="160" y="1362"/>
                  <a:pt x="187" y="1373"/>
                </a:cubicBezTo>
                <a:cubicBezTo>
                  <a:pt x="193" y="1375"/>
                  <a:pt x="200" y="1376"/>
                  <a:pt x="206" y="1376"/>
                </a:cubicBezTo>
                <a:cubicBezTo>
                  <a:pt x="227" y="1376"/>
                  <a:pt x="247" y="1363"/>
                  <a:pt x="255" y="1342"/>
                </a:cubicBezTo>
                <a:lnTo>
                  <a:pt x="345" y="1104"/>
                </a:lnTo>
                <a:cubicBezTo>
                  <a:pt x="405" y="1130"/>
                  <a:pt x="472" y="1146"/>
                  <a:pt x="541" y="1151"/>
                </a:cubicBezTo>
                <a:lnTo>
                  <a:pt x="541" y="1323"/>
                </a:lnTo>
                <a:cubicBezTo>
                  <a:pt x="541" y="1352"/>
                  <a:pt x="565" y="1376"/>
                  <a:pt x="594" y="1376"/>
                </a:cubicBezTo>
                <a:cubicBezTo>
                  <a:pt x="623" y="1376"/>
                  <a:pt x="647" y="1352"/>
                  <a:pt x="647" y="1323"/>
                </a:cubicBezTo>
                <a:lnTo>
                  <a:pt x="647" y="1148"/>
                </a:lnTo>
                <a:cubicBezTo>
                  <a:pt x="715" y="1139"/>
                  <a:pt x="779" y="1119"/>
                  <a:pt x="838" y="1089"/>
                </a:cubicBezTo>
                <a:lnTo>
                  <a:pt x="932" y="1342"/>
                </a:lnTo>
                <a:cubicBezTo>
                  <a:pt x="940" y="1363"/>
                  <a:pt x="961" y="1376"/>
                  <a:pt x="982" y="1376"/>
                </a:cubicBezTo>
                <a:cubicBezTo>
                  <a:pt x="988" y="1376"/>
                  <a:pt x="994" y="1375"/>
                  <a:pt x="1001" y="1373"/>
                </a:cubicBezTo>
                <a:cubicBezTo>
                  <a:pt x="1028" y="1362"/>
                  <a:pt x="1042" y="1332"/>
                  <a:pt x="1032" y="1304"/>
                </a:cubicBezTo>
                <a:lnTo>
                  <a:pt x="929" y="10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2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6" presetClass="entr" presetSubtype="3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3" dur="1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1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ntr" presetSubtype="3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22" dur="1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1" fill="hold" grpId="0" nodeType="withEffect">
                                      <p:stCondLst>
                                        <p:cond delay="6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7" dur="1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1" fill="hold" grpId="0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0" dur="12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7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125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grpId="0" nodeType="withEffect">
                                      <p:stCondLst>
                                        <p:cond delay="7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125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125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grpId="0" nodeType="withEffect">
                                      <p:stCondLst>
                                        <p:cond delay="8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125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125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4" fill="hold" grpId="0" nodeType="withEffect">
                                      <p:stCondLst>
                                        <p:cond delay="88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8" dur="12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4" fill="hold" grpId="0" nodeType="withEffect">
                                      <p:stCondLst>
                                        <p:cond delay="9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1" dur="12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4" fill="hold" grpId="0" nodeType="withEffect">
                                      <p:stCondLst>
                                        <p:cond delay="96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4" dur="12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grpId="0" nodeType="withEffect">
                                      <p:stCondLst>
                                        <p:cond delay="9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12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103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12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4" fill="hold" grpId="0" nodeType="withEffect" p14:presetBounceEnd="60000">
                                      <p:stCondLst>
                                        <p:cond delay="109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3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4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4" fill="hold" grpId="0" nodeType="withEffect" p14:presetBounceEnd="60000">
                                      <p:stCondLst>
                                        <p:cond delay="109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4" fill="hold" grpId="0" nodeType="withEffect" p14:presetBounceEnd="60000">
                                      <p:stCondLst>
                                        <p:cond delay="1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1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2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4" fill="hold" grpId="0" nodeType="withEffect" p14:presetBounceEnd="60000">
                                      <p:stCondLst>
                                        <p:cond delay="1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5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6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4" fill="hold" grpId="0" nodeType="withEffect" p14:presetBounceEnd="60000">
                                      <p:stCondLst>
                                        <p:cond delay="119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9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0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4" fill="hold" grpId="0" nodeType="withEffect" p14:presetBounceEnd="60000">
                                      <p:stCondLst>
                                        <p:cond delay="119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3" dur="1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4" dur="1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 p14:presetBounceEnd="60000">
                                      <p:stCondLst>
                                        <p:cond delay="12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4" fill="hold" grpId="0" nodeType="withEffect" p14:presetBounceEnd="60000">
                                      <p:stCondLst>
                                        <p:cond delay="12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1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2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73" grpId="0"/>
          <p:bldP spid="74" grpId="0"/>
          <p:bldP spid="75" grpId="0"/>
          <p:bldP spid="76" grpId="0"/>
          <p:bldP spid="77" grpId="0"/>
          <p:bldP spid="78" grpId="0"/>
          <p:bldP spid="79" grpId="0"/>
          <p:bldP spid="80" grpId="0"/>
          <p:bldP spid="6" grpId="0" animBg="1"/>
          <p:bldP spid="12" grpId="0" animBg="1"/>
          <p:bldP spid="16" grpId="0" animBg="1"/>
          <p:bldP spid="21" grpId="0" animBg="1"/>
          <p:bldP spid="25" grpId="0" animBg="1"/>
          <p:bldP spid="53" grpId="0" animBg="1"/>
          <p:bldP spid="29" grpId="0" animBg="1"/>
          <p:bldP spid="5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125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6" presetClass="entr" presetSubtype="32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3" dur="1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125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6" presetClass="entr" presetSubtype="32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22" dur="1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2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54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25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58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1" fill="hold" grpId="0" nodeType="withEffect">
                                      <p:stCondLst>
                                        <p:cond delay="6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7" dur="125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1" fill="hold" grpId="0" nodeType="withEffect">
                                      <p:stCondLst>
                                        <p:cond delay="68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0" dur="12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7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125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grpId="0" nodeType="withEffect">
                                      <p:stCondLst>
                                        <p:cond delay="76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125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8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125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grpId="0" nodeType="withEffect">
                                      <p:stCondLst>
                                        <p:cond delay="8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125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4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5" dur="125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4" fill="hold" grpId="0" nodeType="withEffect">
                                      <p:stCondLst>
                                        <p:cond delay="88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8" dur="125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4" fill="hold" grpId="0" nodeType="withEffect">
                                      <p:stCondLst>
                                        <p:cond delay="93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1" dur="125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4" fill="hold" grpId="0" nodeType="withEffect">
                                      <p:stCondLst>
                                        <p:cond delay="96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4" dur="125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8" fill="hold" grpId="0" nodeType="withEffect">
                                      <p:stCondLst>
                                        <p:cond delay="99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7" dur="125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103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125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4" fill="hold" grpId="0" nodeType="withEffect">
                                      <p:stCondLst>
                                        <p:cond delay="109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1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" presetClass="entr" presetSubtype="4" fill="hold" grpId="0" nodeType="withEffect">
                                      <p:stCondLst>
                                        <p:cond delay="109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" presetClass="entr" presetSubtype="4" fill="hold" grpId="0" nodeType="withEffect">
                                      <p:stCondLst>
                                        <p:cond delay="1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2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3" presetID="2" presetClass="entr" presetSubtype="4" fill="hold" grpId="0" nodeType="withEffect">
                                      <p:stCondLst>
                                        <p:cond delay="1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7" presetID="2" presetClass="entr" presetSubtype="4" fill="hold" grpId="0" nodeType="withEffect">
                                      <p:stCondLst>
                                        <p:cond delay="119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2" presetClass="entr" presetSubtype="4" fill="hold" grpId="0" nodeType="withEffect">
                                      <p:stCondLst>
                                        <p:cond delay="119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1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4" dur="125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5" presetID="2" presetClass="entr" presetSubtype="4" fill="hold" grpId="0" nodeType="withEffect">
                                      <p:stCondLst>
                                        <p:cond delay="124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9" presetID="2" presetClass="entr" presetSubtype="4" fill="hold" grpId="0" nodeType="withEffect">
                                      <p:stCondLst>
                                        <p:cond delay="124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2" dur="12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  <p:bldP spid="41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73" grpId="0"/>
          <p:bldP spid="74" grpId="0"/>
          <p:bldP spid="75" grpId="0"/>
          <p:bldP spid="76" grpId="0"/>
          <p:bldP spid="77" grpId="0"/>
          <p:bldP spid="78" grpId="0"/>
          <p:bldP spid="79" grpId="0"/>
          <p:bldP spid="80" grpId="0"/>
          <p:bldP spid="6" grpId="0" animBg="1"/>
          <p:bldP spid="12" grpId="0" animBg="1"/>
          <p:bldP spid="16" grpId="0" animBg="1"/>
          <p:bldP spid="21" grpId="0" animBg="1"/>
          <p:bldP spid="25" grpId="0" animBg="1"/>
          <p:bldP spid="53" grpId="0" animBg="1"/>
          <p:bldP spid="29" grpId="0" animBg="1"/>
          <p:bldP spid="55" grpId="0" animBg="1"/>
        </p:bldLst>
      </p:timing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Brand Design Principle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41</a:t>
            </a:fld>
            <a:endParaRPr lang="en-US"/>
          </a:p>
        </p:txBody>
      </p:sp>
      <p:sp>
        <p:nvSpPr>
          <p:cNvPr id="5" name="Oval 58">
            <a:extLst>
              <a:ext uri="{FF2B5EF4-FFF2-40B4-BE49-F238E27FC236}">
                <a16:creationId xmlns:a16="http://schemas.microsoft.com/office/drawing/2014/main" id="{7308BB3F-6002-4523-9DA0-ED2983813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0473" y="1802966"/>
            <a:ext cx="1387596" cy="1402431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Intuitive</a:t>
            </a:r>
          </a:p>
        </p:txBody>
      </p:sp>
      <p:sp>
        <p:nvSpPr>
          <p:cNvPr id="6" name="Oval 58">
            <a:extLst>
              <a:ext uri="{FF2B5EF4-FFF2-40B4-BE49-F238E27FC236}">
                <a16:creationId xmlns:a16="http://schemas.microsoft.com/office/drawing/2014/main" id="{4EE736D3-48BD-4D4B-B48B-835B93A9F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0472" y="3640552"/>
            <a:ext cx="1387596" cy="1402431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Easy Intuitive</a:t>
            </a:r>
          </a:p>
        </p:txBody>
      </p:sp>
      <p:sp>
        <p:nvSpPr>
          <p:cNvPr id="9" name="Oval 58">
            <a:extLst>
              <a:ext uri="{FF2B5EF4-FFF2-40B4-BE49-F238E27FC236}">
                <a16:creationId xmlns:a16="http://schemas.microsoft.com/office/drawing/2014/main" id="{FF8D98AC-27D2-47E8-9600-F9D2CF58A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5033" y="1802966"/>
            <a:ext cx="1387596" cy="1402431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Innovative</a:t>
            </a:r>
          </a:p>
        </p:txBody>
      </p:sp>
      <p:sp>
        <p:nvSpPr>
          <p:cNvPr id="12" name="Oval 58">
            <a:extLst>
              <a:ext uri="{FF2B5EF4-FFF2-40B4-BE49-F238E27FC236}">
                <a16:creationId xmlns:a16="http://schemas.microsoft.com/office/drawing/2014/main" id="{65D43207-DBAC-43D4-8756-2082F18253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5032" y="3640552"/>
            <a:ext cx="1387596" cy="1402431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New Advanced</a:t>
            </a:r>
          </a:p>
        </p:txBody>
      </p:sp>
      <p:sp>
        <p:nvSpPr>
          <p:cNvPr id="14" name="Oval 58">
            <a:extLst>
              <a:ext uri="{FF2B5EF4-FFF2-40B4-BE49-F238E27FC236}">
                <a16:creationId xmlns:a16="http://schemas.microsoft.com/office/drawing/2014/main" id="{8E62B88C-D830-45AE-A1D0-F540358E42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93" y="1802966"/>
            <a:ext cx="1387596" cy="1402431"/>
          </a:xfrm>
          <a:prstGeom prst="ellipse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Unique</a:t>
            </a:r>
          </a:p>
        </p:txBody>
      </p:sp>
      <p:sp>
        <p:nvSpPr>
          <p:cNvPr id="15" name="Oval 58">
            <a:extLst>
              <a:ext uri="{FF2B5EF4-FFF2-40B4-BE49-F238E27FC236}">
                <a16:creationId xmlns:a16="http://schemas.microsoft.com/office/drawing/2014/main" id="{94D6AD99-49F2-4C9E-BE75-C09FEC1D0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92" y="3640552"/>
            <a:ext cx="1387596" cy="1402431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Fun Unique</a:t>
            </a:r>
          </a:p>
        </p:txBody>
      </p:sp>
      <p:sp>
        <p:nvSpPr>
          <p:cNvPr id="17" name="Oval 58">
            <a:extLst>
              <a:ext uri="{FF2B5EF4-FFF2-40B4-BE49-F238E27FC236}">
                <a16:creationId xmlns:a16="http://schemas.microsoft.com/office/drawing/2014/main" id="{EA5D7390-E254-4E5B-BFA5-B045B8BC6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4153" y="1802966"/>
            <a:ext cx="1387596" cy="1402431"/>
          </a:xfrm>
          <a:prstGeom prst="ellipse">
            <a:avLst/>
          </a:prstGeom>
          <a:noFill/>
          <a:ln w="12700">
            <a:solidFill>
              <a:schemeClr val="accent4"/>
            </a:solidFill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Various</a:t>
            </a:r>
          </a:p>
        </p:txBody>
      </p:sp>
      <p:sp>
        <p:nvSpPr>
          <p:cNvPr id="18" name="Oval 58">
            <a:extLst>
              <a:ext uri="{FF2B5EF4-FFF2-40B4-BE49-F238E27FC236}">
                <a16:creationId xmlns:a16="http://schemas.microsoft.com/office/drawing/2014/main" id="{F098C97C-5857-4B35-BB50-BEA3F705DE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4152" y="3640552"/>
            <a:ext cx="1387596" cy="1402431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Vivid Flexible</a:t>
            </a:r>
          </a:p>
        </p:txBody>
      </p:sp>
      <p:sp>
        <p:nvSpPr>
          <p:cNvPr id="24" name="Line 13">
            <a:extLst>
              <a:ext uri="{FF2B5EF4-FFF2-40B4-BE49-F238E27FC236}">
                <a16:creationId xmlns:a16="http://schemas.microsoft.com/office/drawing/2014/main" id="{2AEAADDB-AB7A-463F-9A33-95F474277B61}"/>
              </a:ext>
            </a:extLst>
          </p:cNvPr>
          <p:cNvSpPr>
            <a:spLocks noChangeShapeType="1"/>
          </p:cNvSpPr>
          <p:nvPr/>
        </p:nvSpPr>
        <p:spPr bwMode="auto">
          <a:xfrm>
            <a:off x="1120472" y="5380178"/>
            <a:ext cx="1936237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3">
            <a:extLst>
              <a:ext uri="{FF2B5EF4-FFF2-40B4-BE49-F238E27FC236}">
                <a16:creationId xmlns:a16="http://schemas.microsoft.com/office/drawing/2014/main" id="{D9706661-BF88-4B76-9E89-B17A9F89E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3805032" y="5341851"/>
            <a:ext cx="1936237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13">
            <a:extLst>
              <a:ext uri="{FF2B5EF4-FFF2-40B4-BE49-F238E27FC236}">
                <a16:creationId xmlns:a16="http://schemas.microsoft.com/office/drawing/2014/main" id="{87752A59-04E1-4288-A5EF-99B201242E93}"/>
              </a:ext>
            </a:extLst>
          </p:cNvPr>
          <p:cNvSpPr>
            <a:spLocks noChangeShapeType="1"/>
          </p:cNvSpPr>
          <p:nvPr/>
        </p:nvSpPr>
        <p:spPr bwMode="auto">
          <a:xfrm>
            <a:off x="6489592" y="5371470"/>
            <a:ext cx="1936237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13">
            <a:extLst>
              <a:ext uri="{FF2B5EF4-FFF2-40B4-BE49-F238E27FC236}">
                <a16:creationId xmlns:a16="http://schemas.microsoft.com/office/drawing/2014/main" id="{532FE8EF-B7FF-4EE7-93ED-55EC95DD8994}"/>
              </a:ext>
            </a:extLst>
          </p:cNvPr>
          <p:cNvSpPr>
            <a:spLocks noChangeShapeType="1"/>
          </p:cNvSpPr>
          <p:nvPr/>
        </p:nvSpPr>
        <p:spPr bwMode="auto">
          <a:xfrm>
            <a:off x="9174152" y="5380178"/>
            <a:ext cx="1936237" cy="0"/>
          </a:xfrm>
          <a:prstGeom prst="line">
            <a:avLst/>
          </a:pr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AC33700-243D-41B0-935F-59ED8D50E3A6}"/>
              </a:ext>
            </a:extLst>
          </p:cNvPr>
          <p:cNvSpPr txBox="1"/>
          <p:nvPr/>
        </p:nvSpPr>
        <p:spPr>
          <a:xfrm>
            <a:off x="1120472" y="5501930"/>
            <a:ext cx="193623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</a:t>
            </a:r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6CDFBC13-7B0D-4529-A2D3-14EE7DC6DFEA}"/>
              </a:ext>
            </a:extLst>
          </p:cNvPr>
          <p:cNvSpPr>
            <a:spLocks/>
          </p:cNvSpPr>
          <p:nvPr/>
        </p:nvSpPr>
        <p:spPr bwMode="auto">
          <a:xfrm>
            <a:off x="1745740" y="3382276"/>
            <a:ext cx="112713" cy="60325"/>
          </a:xfrm>
          <a:custGeom>
            <a:avLst/>
            <a:gdLst>
              <a:gd name="T0" fmla="*/ 297 w 297"/>
              <a:gd name="T1" fmla="*/ 0 h 149"/>
              <a:gd name="T2" fmla="*/ 149 w 297"/>
              <a:gd name="T3" fmla="*/ 149 h 149"/>
              <a:gd name="T4" fmla="*/ 0 w 297"/>
              <a:gd name="T5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" h="149">
                <a:moveTo>
                  <a:pt x="297" y="0"/>
                </a:moveTo>
                <a:lnTo>
                  <a:pt x="149" y="149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5">
            <a:extLst>
              <a:ext uri="{FF2B5EF4-FFF2-40B4-BE49-F238E27FC236}">
                <a16:creationId xmlns:a16="http://schemas.microsoft.com/office/drawing/2014/main" id="{E236C57B-77ED-4C6B-8D56-B4B6BEE3C59C}"/>
              </a:ext>
            </a:extLst>
          </p:cNvPr>
          <p:cNvSpPr>
            <a:spLocks/>
          </p:cNvSpPr>
          <p:nvPr/>
        </p:nvSpPr>
        <p:spPr bwMode="auto">
          <a:xfrm>
            <a:off x="4442473" y="3392812"/>
            <a:ext cx="112713" cy="60325"/>
          </a:xfrm>
          <a:custGeom>
            <a:avLst/>
            <a:gdLst>
              <a:gd name="T0" fmla="*/ 297 w 297"/>
              <a:gd name="T1" fmla="*/ 0 h 149"/>
              <a:gd name="T2" fmla="*/ 149 w 297"/>
              <a:gd name="T3" fmla="*/ 149 h 149"/>
              <a:gd name="T4" fmla="*/ 0 w 297"/>
              <a:gd name="T5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" h="149">
                <a:moveTo>
                  <a:pt x="297" y="0"/>
                </a:moveTo>
                <a:lnTo>
                  <a:pt x="149" y="149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079C989D-13D2-4F46-91DD-5F45FDC96125}"/>
              </a:ext>
            </a:extLst>
          </p:cNvPr>
          <p:cNvSpPr>
            <a:spLocks/>
          </p:cNvSpPr>
          <p:nvPr/>
        </p:nvSpPr>
        <p:spPr bwMode="auto">
          <a:xfrm>
            <a:off x="7139206" y="3382275"/>
            <a:ext cx="112713" cy="60325"/>
          </a:xfrm>
          <a:custGeom>
            <a:avLst/>
            <a:gdLst>
              <a:gd name="T0" fmla="*/ 297 w 297"/>
              <a:gd name="T1" fmla="*/ 0 h 149"/>
              <a:gd name="T2" fmla="*/ 149 w 297"/>
              <a:gd name="T3" fmla="*/ 149 h 149"/>
              <a:gd name="T4" fmla="*/ 0 w 297"/>
              <a:gd name="T5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" h="149">
                <a:moveTo>
                  <a:pt x="297" y="0"/>
                </a:moveTo>
                <a:lnTo>
                  <a:pt x="149" y="149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5">
            <a:extLst>
              <a:ext uri="{FF2B5EF4-FFF2-40B4-BE49-F238E27FC236}">
                <a16:creationId xmlns:a16="http://schemas.microsoft.com/office/drawing/2014/main" id="{CE08CDEF-808C-4B76-84D7-B228470362A3}"/>
              </a:ext>
            </a:extLst>
          </p:cNvPr>
          <p:cNvSpPr>
            <a:spLocks/>
          </p:cNvSpPr>
          <p:nvPr/>
        </p:nvSpPr>
        <p:spPr bwMode="auto">
          <a:xfrm>
            <a:off x="9824251" y="3392812"/>
            <a:ext cx="112713" cy="60325"/>
          </a:xfrm>
          <a:custGeom>
            <a:avLst/>
            <a:gdLst>
              <a:gd name="T0" fmla="*/ 297 w 297"/>
              <a:gd name="T1" fmla="*/ 0 h 149"/>
              <a:gd name="T2" fmla="*/ 149 w 297"/>
              <a:gd name="T3" fmla="*/ 149 h 149"/>
              <a:gd name="T4" fmla="*/ 0 w 297"/>
              <a:gd name="T5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" h="149">
                <a:moveTo>
                  <a:pt x="297" y="0"/>
                </a:moveTo>
                <a:lnTo>
                  <a:pt x="149" y="149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AD68D1B-A75B-4C0F-A7EE-327EAB99DFDA}"/>
              </a:ext>
            </a:extLst>
          </p:cNvPr>
          <p:cNvSpPr txBox="1"/>
          <p:nvPr/>
        </p:nvSpPr>
        <p:spPr>
          <a:xfrm>
            <a:off x="3766173" y="5501930"/>
            <a:ext cx="193623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CE05BAD-DB85-4D6E-8C2C-2C0FC1CD8AE6}"/>
              </a:ext>
            </a:extLst>
          </p:cNvPr>
          <p:cNvSpPr txBox="1"/>
          <p:nvPr/>
        </p:nvSpPr>
        <p:spPr>
          <a:xfrm>
            <a:off x="6470162" y="5519778"/>
            <a:ext cx="193623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217AC1-87B4-48D8-9501-A7C148191609}"/>
              </a:ext>
            </a:extLst>
          </p:cNvPr>
          <p:cNvSpPr txBox="1"/>
          <p:nvPr/>
        </p:nvSpPr>
        <p:spPr>
          <a:xfrm>
            <a:off x="9174152" y="5501930"/>
            <a:ext cx="193623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</a:t>
            </a:r>
          </a:p>
        </p:txBody>
      </p:sp>
    </p:spTree>
    <p:extLst>
      <p:ext uri="{BB962C8B-B14F-4D97-AF65-F5344CB8AC3E}">
        <p14:creationId xmlns:p14="http://schemas.microsoft.com/office/powerpoint/2010/main" val="7249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83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2" grpId="0" animBg="1"/>
      <p:bldP spid="14" grpId="0" animBg="1"/>
      <p:bldP spid="15" grpId="0" animBg="1"/>
      <p:bldP spid="17" grpId="0" animBg="1"/>
      <p:bldP spid="18" grpId="0" animBg="1"/>
      <p:bldP spid="24" grpId="0" animBg="1"/>
      <p:bldP spid="25" grpId="0" animBg="1"/>
      <p:bldP spid="26" grpId="0" animBg="1"/>
      <p:bldP spid="27" grpId="0" animBg="1"/>
      <p:bldP spid="33" grpId="0"/>
      <p:bldP spid="37" grpId="0" animBg="1"/>
      <p:bldP spid="38" grpId="0" animBg="1"/>
      <p:bldP spid="39" grpId="0" animBg="1"/>
      <p:bldP spid="40" grpId="0" animBg="1"/>
      <p:bldP spid="41" grpId="0"/>
      <p:bldP spid="42" grpId="0"/>
      <p:bldP spid="4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Brand Design Principle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42</a:t>
            </a:fld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0B3D6A00-8801-417C-B1AB-8BDD3191E8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2875" y="3168650"/>
            <a:ext cx="1608138" cy="1624012"/>
          </a:xfrm>
          <a:prstGeom prst="ellips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Brand Marketing</a:t>
            </a:r>
          </a:p>
        </p:txBody>
      </p:sp>
      <p:sp>
        <p:nvSpPr>
          <p:cNvPr id="13" name="Oval 6">
            <a:extLst>
              <a:ext uri="{FF2B5EF4-FFF2-40B4-BE49-F238E27FC236}">
                <a16:creationId xmlns:a16="http://schemas.microsoft.com/office/drawing/2014/main" id="{234F0832-E5D3-4D68-B7C6-9770CE0C8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9950" y="2825750"/>
            <a:ext cx="2287588" cy="2309812"/>
          </a:xfrm>
          <a:prstGeom prst="ellipse">
            <a:avLst/>
          </a:prstGeom>
          <a:noFill/>
          <a:ln w="12700">
            <a:solidFill>
              <a:schemeClr val="accent1">
                <a:alpha val="5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7">
            <a:extLst>
              <a:ext uri="{FF2B5EF4-FFF2-40B4-BE49-F238E27FC236}">
                <a16:creationId xmlns:a16="http://schemas.microsoft.com/office/drawing/2014/main" id="{0F804A95-C614-47A2-936A-28D2B5CDC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9813" y="2997200"/>
            <a:ext cx="1947863" cy="1966912"/>
          </a:xfrm>
          <a:prstGeom prst="ellipse">
            <a:avLst/>
          </a:prstGeom>
          <a:noFill/>
          <a:ln w="12700">
            <a:solidFill>
              <a:schemeClr val="accent1">
                <a:alpha val="5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Oval 8">
            <a:extLst>
              <a:ext uri="{FF2B5EF4-FFF2-40B4-BE49-F238E27FC236}">
                <a16:creationId xmlns:a16="http://schemas.microsoft.com/office/drawing/2014/main" id="{EB48F2C1-91F5-4A4C-9121-F8F94A5612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9675" y="3168650"/>
            <a:ext cx="1608138" cy="16240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Brand Application</a:t>
            </a:r>
          </a:p>
        </p:txBody>
      </p:sp>
      <p:sp>
        <p:nvSpPr>
          <p:cNvPr id="20" name="Oval 9">
            <a:extLst>
              <a:ext uri="{FF2B5EF4-FFF2-40B4-BE49-F238E27FC236}">
                <a16:creationId xmlns:a16="http://schemas.microsoft.com/office/drawing/2014/main" id="{40E07D5A-9286-422A-99F4-446DFB4EC8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850" y="3294063"/>
            <a:ext cx="1362075" cy="13731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Motif</a:t>
            </a:r>
          </a:p>
        </p:txBody>
      </p:sp>
      <p:sp>
        <p:nvSpPr>
          <p:cNvPr id="21" name="Oval 10">
            <a:extLst>
              <a:ext uri="{FF2B5EF4-FFF2-40B4-BE49-F238E27FC236}">
                <a16:creationId xmlns:a16="http://schemas.microsoft.com/office/drawing/2014/main" id="{34B86B40-8F4D-47BC-86EA-DCF51A4857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925" y="3294063"/>
            <a:ext cx="1360488" cy="13731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Icon</a:t>
            </a:r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4C4298F8-79F7-470E-9670-432CDC68A9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850" y="1920875"/>
            <a:ext cx="1362075" cy="13731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Identity</a:t>
            </a:r>
          </a:p>
        </p:txBody>
      </p:sp>
      <p:sp>
        <p:nvSpPr>
          <p:cNvPr id="23" name="Oval 12">
            <a:extLst>
              <a:ext uri="{FF2B5EF4-FFF2-40B4-BE49-F238E27FC236}">
                <a16:creationId xmlns:a16="http://schemas.microsoft.com/office/drawing/2014/main" id="{F2769E35-115A-4A00-ADDD-E531F7AE3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925" y="1920875"/>
            <a:ext cx="1360488" cy="137318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Pattern</a:t>
            </a:r>
          </a:p>
        </p:txBody>
      </p:sp>
      <p:sp>
        <p:nvSpPr>
          <p:cNvPr id="28" name="Oval 13">
            <a:extLst>
              <a:ext uri="{FF2B5EF4-FFF2-40B4-BE49-F238E27FC236}">
                <a16:creationId xmlns:a16="http://schemas.microsoft.com/office/drawing/2014/main" id="{95E4D756-7EB1-471C-9996-7BD8EAD99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850" y="4657725"/>
            <a:ext cx="1362075" cy="13747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Color</a:t>
            </a:r>
          </a:p>
        </p:txBody>
      </p:sp>
      <p:sp>
        <p:nvSpPr>
          <p:cNvPr id="29" name="Oval 14">
            <a:extLst>
              <a:ext uri="{FF2B5EF4-FFF2-40B4-BE49-F238E27FC236}">
                <a16:creationId xmlns:a16="http://schemas.microsoft.com/office/drawing/2014/main" id="{E0AD796F-E76E-4014-83A5-F1F6AA5DD3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9925" y="4657725"/>
            <a:ext cx="1360488" cy="13747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1" compatLnSpc="1">
            <a:prstTxWarp prst="textNoShape">
              <a:avLst/>
            </a:prstTxWarp>
          </a:bodyPr>
          <a:lstStyle/>
          <a:p>
            <a:r>
              <a:rPr lang="en-US" sz="1400" dirty="0"/>
              <a:t>Typeface</a:t>
            </a:r>
          </a:p>
        </p:txBody>
      </p:sp>
      <p:sp>
        <p:nvSpPr>
          <p:cNvPr id="30" name="Freeform 15">
            <a:extLst>
              <a:ext uri="{FF2B5EF4-FFF2-40B4-BE49-F238E27FC236}">
                <a16:creationId xmlns:a16="http://schemas.microsoft.com/office/drawing/2014/main" id="{22F5C79E-0335-4B71-8520-7DE66A5C5B34}"/>
              </a:ext>
            </a:extLst>
          </p:cNvPr>
          <p:cNvSpPr>
            <a:spLocks noEditPoints="1"/>
          </p:cNvSpPr>
          <p:nvPr/>
        </p:nvSpPr>
        <p:spPr bwMode="auto">
          <a:xfrm>
            <a:off x="3503613" y="3732213"/>
            <a:ext cx="401638" cy="488950"/>
          </a:xfrm>
          <a:custGeom>
            <a:avLst/>
            <a:gdLst>
              <a:gd name="T0" fmla="*/ 571 w 1444"/>
              <a:gd name="T1" fmla="*/ 0 h 1746"/>
              <a:gd name="T2" fmla="*/ 1444 w 1444"/>
              <a:gd name="T3" fmla="*/ 873 h 1746"/>
              <a:gd name="T4" fmla="*/ 571 w 1444"/>
              <a:gd name="T5" fmla="*/ 1746 h 1746"/>
              <a:gd name="T6" fmla="*/ 285 w 1444"/>
              <a:gd name="T7" fmla="*/ 0 h 1746"/>
              <a:gd name="T8" fmla="*/ 1158 w 1444"/>
              <a:gd name="T9" fmla="*/ 873 h 1746"/>
              <a:gd name="T10" fmla="*/ 285 w 1444"/>
              <a:gd name="T11" fmla="*/ 1746 h 1746"/>
              <a:gd name="T12" fmla="*/ 0 w 1444"/>
              <a:gd name="T13" fmla="*/ 0 h 1746"/>
              <a:gd name="T14" fmla="*/ 873 w 1444"/>
              <a:gd name="T15" fmla="*/ 873 h 1746"/>
              <a:gd name="T16" fmla="*/ 0 w 1444"/>
              <a:gd name="T17" fmla="*/ 1746 h 1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44" h="1746">
                <a:moveTo>
                  <a:pt x="571" y="0"/>
                </a:moveTo>
                <a:lnTo>
                  <a:pt x="1444" y="873"/>
                </a:lnTo>
                <a:lnTo>
                  <a:pt x="571" y="1746"/>
                </a:lnTo>
                <a:moveTo>
                  <a:pt x="285" y="0"/>
                </a:moveTo>
                <a:lnTo>
                  <a:pt x="1158" y="873"/>
                </a:lnTo>
                <a:lnTo>
                  <a:pt x="285" y="1746"/>
                </a:lnTo>
                <a:moveTo>
                  <a:pt x="0" y="0"/>
                </a:moveTo>
                <a:lnTo>
                  <a:pt x="873" y="873"/>
                </a:lnTo>
                <a:lnTo>
                  <a:pt x="0" y="1746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66D603EF-F102-4ECA-88FE-C1FA6EF8DF58}"/>
              </a:ext>
            </a:extLst>
          </p:cNvPr>
          <p:cNvSpPr>
            <a:spLocks noEditPoints="1"/>
          </p:cNvSpPr>
          <p:nvPr/>
        </p:nvSpPr>
        <p:spPr bwMode="auto">
          <a:xfrm>
            <a:off x="7577138" y="3732213"/>
            <a:ext cx="400050" cy="488950"/>
          </a:xfrm>
          <a:custGeom>
            <a:avLst/>
            <a:gdLst>
              <a:gd name="T0" fmla="*/ 571 w 1444"/>
              <a:gd name="T1" fmla="*/ 0 h 1746"/>
              <a:gd name="T2" fmla="*/ 1444 w 1444"/>
              <a:gd name="T3" fmla="*/ 873 h 1746"/>
              <a:gd name="T4" fmla="*/ 571 w 1444"/>
              <a:gd name="T5" fmla="*/ 1746 h 1746"/>
              <a:gd name="T6" fmla="*/ 286 w 1444"/>
              <a:gd name="T7" fmla="*/ 0 h 1746"/>
              <a:gd name="T8" fmla="*/ 1159 w 1444"/>
              <a:gd name="T9" fmla="*/ 873 h 1746"/>
              <a:gd name="T10" fmla="*/ 286 w 1444"/>
              <a:gd name="T11" fmla="*/ 1746 h 1746"/>
              <a:gd name="T12" fmla="*/ 0 w 1444"/>
              <a:gd name="T13" fmla="*/ 0 h 1746"/>
              <a:gd name="T14" fmla="*/ 873 w 1444"/>
              <a:gd name="T15" fmla="*/ 873 h 1746"/>
              <a:gd name="T16" fmla="*/ 0 w 1444"/>
              <a:gd name="T17" fmla="*/ 1746 h 1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44" h="1746">
                <a:moveTo>
                  <a:pt x="571" y="0"/>
                </a:moveTo>
                <a:lnTo>
                  <a:pt x="1444" y="873"/>
                </a:lnTo>
                <a:lnTo>
                  <a:pt x="571" y="1746"/>
                </a:lnTo>
                <a:moveTo>
                  <a:pt x="286" y="0"/>
                </a:moveTo>
                <a:lnTo>
                  <a:pt x="1159" y="873"/>
                </a:lnTo>
                <a:lnTo>
                  <a:pt x="286" y="1746"/>
                </a:lnTo>
                <a:moveTo>
                  <a:pt x="0" y="0"/>
                </a:moveTo>
                <a:lnTo>
                  <a:pt x="873" y="873"/>
                </a:lnTo>
                <a:lnTo>
                  <a:pt x="0" y="1746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5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7AD6C9-65E6-4FE7-B621-F6C11B0F07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Consumer Products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2CF90E3-0FE4-4A51-B8E8-ACC08EC62F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643D4-3327-4FCD-9E28-60160804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43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85FB46D-8455-429C-A6D8-A142DA19AAE1}"/>
              </a:ext>
            </a:extLst>
          </p:cNvPr>
          <p:cNvSpPr/>
          <p:nvPr/>
        </p:nvSpPr>
        <p:spPr>
          <a:xfrm>
            <a:off x="796604" y="2477207"/>
            <a:ext cx="3564034" cy="356403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2926080" rtlCol="0" anchor="t" anchorCtr="0"/>
          <a:lstStyle/>
          <a:p>
            <a:pPr algn="ctr"/>
            <a:r>
              <a:rPr lang="en-US" dirty="0"/>
              <a:t>Utility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1785A00-6B74-47A8-A9D9-FA92E4F2BC8A}"/>
              </a:ext>
            </a:extLst>
          </p:cNvPr>
          <p:cNvSpPr/>
          <p:nvPr/>
        </p:nvSpPr>
        <p:spPr>
          <a:xfrm>
            <a:off x="1235767" y="3355532"/>
            <a:ext cx="2685709" cy="268570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82880" rIns="0" bIns="2286000" rtlCol="0" anchor="t" anchorCtr="0"/>
          <a:lstStyle/>
          <a:p>
            <a:pPr algn="ctr"/>
            <a:r>
              <a:rPr lang="en-US" dirty="0"/>
              <a:t>Need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CB4029B-F7B6-42A5-9A93-2AE6FB07DBC1}"/>
              </a:ext>
            </a:extLst>
          </p:cNvPr>
          <p:cNvSpPr/>
          <p:nvPr/>
        </p:nvSpPr>
        <p:spPr>
          <a:xfrm>
            <a:off x="1640715" y="4165429"/>
            <a:ext cx="1875812" cy="18758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Want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DDE7D7-D077-41A4-A595-A98D3496FF07}"/>
              </a:ext>
            </a:extLst>
          </p:cNvPr>
          <p:cNvSpPr txBox="1"/>
          <p:nvPr/>
        </p:nvSpPr>
        <p:spPr>
          <a:xfrm>
            <a:off x="5649415" y="2440118"/>
            <a:ext cx="4676501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tx1">
                    <a:alpha val="70000"/>
                  </a:schemeClr>
                </a:solidFill>
                <a:latin typeface="+mj-lt"/>
              </a:rPr>
              <a:t>Utility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 of sacred music.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562BDDE-3D16-4CE8-948B-DE87F85E17FC}"/>
              </a:ext>
            </a:extLst>
          </p:cNvPr>
          <p:cNvSpPr txBox="1"/>
          <p:nvPr/>
        </p:nvSpPr>
        <p:spPr>
          <a:xfrm>
            <a:off x="5649414" y="3776427"/>
            <a:ext cx="4494711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latin typeface="+mj-lt"/>
              </a:rPr>
              <a:t>NEED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/>
              <a:t>Distant orb has power to raise and purify our thoughts like a strain of sacred music, or a noble.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6FCB9B-3B4B-44B8-B8EF-669E4AAD8562}"/>
              </a:ext>
            </a:extLst>
          </p:cNvPr>
          <p:cNvSpPr txBox="1"/>
          <p:nvPr/>
        </p:nvSpPr>
        <p:spPr>
          <a:xfrm>
            <a:off x="5649413" y="5112734"/>
            <a:ext cx="4676503" cy="8545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latin typeface="+mj-lt"/>
              </a:rPr>
              <a:t>WANT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Some distant orb has power to raise and purify our thoughts like a strain of sacred music.</a:t>
            </a:r>
          </a:p>
        </p:txBody>
      </p:sp>
      <p:sp>
        <p:nvSpPr>
          <p:cNvPr id="43" name="Line 11">
            <a:extLst>
              <a:ext uri="{FF2B5EF4-FFF2-40B4-BE49-F238E27FC236}">
                <a16:creationId xmlns:a16="http://schemas.microsoft.com/office/drawing/2014/main" id="{BD656753-8C53-49EA-9EFB-324188E6423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49413" y="3589943"/>
            <a:ext cx="4494712" cy="0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2F01F2B-C5E3-4F5B-B7FB-BF0054C98460}"/>
              </a:ext>
            </a:extLst>
          </p:cNvPr>
          <p:cNvSpPr/>
          <p:nvPr/>
        </p:nvSpPr>
        <p:spPr>
          <a:xfrm>
            <a:off x="5155474" y="2548346"/>
            <a:ext cx="174171" cy="17417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5222BA6-2EFD-4684-AD62-1A6378C88515}"/>
              </a:ext>
            </a:extLst>
          </p:cNvPr>
          <p:cNvSpPr/>
          <p:nvPr/>
        </p:nvSpPr>
        <p:spPr>
          <a:xfrm>
            <a:off x="5155474" y="3861975"/>
            <a:ext cx="174171" cy="17417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1262DB6-0219-4652-A5EF-8DA8D6B9C39D}"/>
              </a:ext>
            </a:extLst>
          </p:cNvPr>
          <p:cNvSpPr/>
          <p:nvPr/>
        </p:nvSpPr>
        <p:spPr>
          <a:xfrm>
            <a:off x="5210251" y="5207727"/>
            <a:ext cx="174171" cy="1741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8" name="Line 11">
            <a:extLst>
              <a:ext uri="{FF2B5EF4-FFF2-40B4-BE49-F238E27FC236}">
                <a16:creationId xmlns:a16="http://schemas.microsoft.com/office/drawing/2014/main" id="{A0B61922-84C6-4615-B476-B76907B595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49413" y="4926251"/>
            <a:ext cx="4494712" cy="0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2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6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9" grpId="0" animBg="1"/>
      <p:bldP spid="40" grpId="0"/>
      <p:bldP spid="41" grpId="0"/>
      <p:bldP spid="42" grpId="0"/>
      <p:bldP spid="43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6C2971-E3DA-4785-B0AE-CF281D7F25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Item Planning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FC0D428-D912-43E8-9EDD-E1497AC8D6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Product design plan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022FE2-8A02-42DA-B88A-7A657B06A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44</a:t>
            </a:fld>
            <a:endParaRPr lang="en-US"/>
          </a:p>
        </p:txBody>
      </p:sp>
      <p:sp>
        <p:nvSpPr>
          <p:cNvPr id="29" name="Line 5">
            <a:extLst>
              <a:ext uri="{FF2B5EF4-FFF2-40B4-BE49-F238E27FC236}">
                <a16:creationId xmlns:a16="http://schemas.microsoft.com/office/drawing/2014/main" id="{6EDB8455-5656-47BE-8B24-4E81D0FAA1E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02632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6">
            <a:extLst>
              <a:ext uri="{FF2B5EF4-FFF2-40B4-BE49-F238E27FC236}">
                <a16:creationId xmlns:a16="http://schemas.microsoft.com/office/drawing/2014/main" id="{BAA905A3-3B07-4988-9FDB-45E199E55DC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44057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7">
            <a:extLst>
              <a:ext uri="{FF2B5EF4-FFF2-40B4-BE49-F238E27FC236}">
                <a16:creationId xmlns:a16="http://schemas.microsoft.com/office/drawing/2014/main" id="{8648A932-9891-4CD0-9DE9-7AD34C6E334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487069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8">
            <a:extLst>
              <a:ext uri="{FF2B5EF4-FFF2-40B4-BE49-F238E27FC236}">
                <a16:creationId xmlns:a16="http://schemas.microsoft.com/office/drawing/2014/main" id="{DF35F9D6-00AC-4C84-81B8-6A7BB36891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8494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9">
            <a:extLst>
              <a:ext uri="{FF2B5EF4-FFF2-40B4-BE49-F238E27FC236}">
                <a16:creationId xmlns:a16="http://schemas.microsoft.com/office/drawing/2014/main" id="{F7829FF8-1CA7-476C-A225-179AE383483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71507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10">
            <a:extLst>
              <a:ext uri="{FF2B5EF4-FFF2-40B4-BE49-F238E27FC236}">
                <a16:creationId xmlns:a16="http://schemas.microsoft.com/office/drawing/2014/main" id="{7621306B-09E9-4145-8452-5FC30E8E14E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212932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Line 11">
            <a:extLst>
              <a:ext uri="{FF2B5EF4-FFF2-40B4-BE49-F238E27FC236}">
                <a16:creationId xmlns:a16="http://schemas.microsoft.com/office/drawing/2014/main" id="{971BA7AC-5B05-403B-8D3A-E4A32A16988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455944" y="2052220"/>
            <a:ext cx="0" cy="3843486"/>
          </a:xfrm>
          <a:prstGeom prst="line">
            <a:avLst/>
          </a:prstGeom>
          <a:noFill/>
          <a:ln w="12700" cap="flat">
            <a:solidFill>
              <a:schemeClr val="bg2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54E8C54-E4A3-4797-9FDE-28A26C30A2B7}"/>
              </a:ext>
            </a:extLst>
          </p:cNvPr>
          <p:cNvSpPr txBox="1"/>
          <p:nvPr/>
        </p:nvSpPr>
        <p:spPr>
          <a:xfrm>
            <a:off x="1059931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114170B-4D5D-485A-8860-04320720E5DD}"/>
              </a:ext>
            </a:extLst>
          </p:cNvPr>
          <p:cNvSpPr txBox="1"/>
          <p:nvPr/>
        </p:nvSpPr>
        <p:spPr>
          <a:xfrm>
            <a:off x="2233093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B353D12-6D37-44FD-AF3B-959C795E11AD}"/>
              </a:ext>
            </a:extLst>
          </p:cNvPr>
          <p:cNvSpPr txBox="1"/>
          <p:nvPr/>
        </p:nvSpPr>
        <p:spPr>
          <a:xfrm>
            <a:off x="3460231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EB62C26-20D5-43C7-871D-9037BCE5F571}"/>
              </a:ext>
            </a:extLst>
          </p:cNvPr>
          <p:cNvSpPr txBox="1"/>
          <p:nvPr/>
        </p:nvSpPr>
        <p:spPr>
          <a:xfrm>
            <a:off x="4676255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5DBFD72-29DE-40E2-81CD-764ACE842599}"/>
              </a:ext>
            </a:extLst>
          </p:cNvPr>
          <p:cNvSpPr txBox="1"/>
          <p:nvPr/>
        </p:nvSpPr>
        <p:spPr>
          <a:xfrm>
            <a:off x="5919268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05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7CDAF85-5C67-4187-AE05-3F10A53AEC1A}"/>
              </a:ext>
            </a:extLst>
          </p:cNvPr>
          <p:cNvSpPr txBox="1"/>
          <p:nvPr/>
        </p:nvSpPr>
        <p:spPr>
          <a:xfrm>
            <a:off x="7228956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06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7E4CA28-87AA-4EFE-BDFF-E500EDA670D0}"/>
              </a:ext>
            </a:extLst>
          </p:cNvPr>
          <p:cNvSpPr txBox="1"/>
          <p:nvPr/>
        </p:nvSpPr>
        <p:spPr>
          <a:xfrm>
            <a:off x="8402118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07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8717440-03B0-4162-8963-23B8A874DFBD}"/>
              </a:ext>
            </a:extLst>
          </p:cNvPr>
          <p:cNvSpPr txBox="1"/>
          <p:nvPr/>
        </p:nvSpPr>
        <p:spPr>
          <a:xfrm>
            <a:off x="9641162" y="2040509"/>
            <a:ext cx="794791" cy="24416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Week 08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51C22B3-3726-40CF-8806-6F089F84BC1A}"/>
              </a:ext>
            </a:extLst>
          </p:cNvPr>
          <p:cNvSpPr/>
          <p:nvPr/>
        </p:nvSpPr>
        <p:spPr>
          <a:xfrm>
            <a:off x="847382" y="2476830"/>
            <a:ext cx="5532438" cy="53064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86E9A15-550D-485B-920D-80254C0D9FF7}"/>
              </a:ext>
            </a:extLst>
          </p:cNvPr>
          <p:cNvSpPr/>
          <p:nvPr/>
        </p:nvSpPr>
        <p:spPr>
          <a:xfrm>
            <a:off x="835818" y="2476830"/>
            <a:ext cx="3643313" cy="53064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/>
          <a:lstStyle/>
          <a:p>
            <a:r>
              <a:rPr lang="en-US" sz="1600"/>
              <a:t>Product network analysis</a:t>
            </a:r>
            <a:endParaRPr lang="en-US" sz="1600" dirty="0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67E98840-29AF-43D6-9433-E8E9F2E2BAF7}"/>
              </a:ext>
            </a:extLst>
          </p:cNvPr>
          <p:cNvSpPr/>
          <p:nvPr/>
        </p:nvSpPr>
        <p:spPr>
          <a:xfrm>
            <a:off x="1331275" y="3130783"/>
            <a:ext cx="1926272" cy="53064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1466AF6-2BFD-4B47-B37F-ACCB68FC018D}"/>
              </a:ext>
            </a:extLst>
          </p:cNvPr>
          <p:cNvSpPr/>
          <p:nvPr/>
        </p:nvSpPr>
        <p:spPr>
          <a:xfrm>
            <a:off x="1332163" y="3128427"/>
            <a:ext cx="1337764" cy="53064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/>
          <a:lstStyle/>
          <a:p>
            <a:r>
              <a:rPr lang="en-US" sz="1600" dirty="0"/>
              <a:t>Design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08447D4-409C-45A8-B904-4E3F8FE9D8CB}"/>
              </a:ext>
            </a:extLst>
          </p:cNvPr>
          <p:cNvSpPr/>
          <p:nvPr/>
        </p:nvSpPr>
        <p:spPr>
          <a:xfrm>
            <a:off x="2136390" y="3784737"/>
            <a:ext cx="6072559" cy="530646"/>
          </a:xfrm>
          <a:prstGeom prst="round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6A9993E-27BC-46A5-9C4F-99454D69C5CC}"/>
              </a:ext>
            </a:extLst>
          </p:cNvPr>
          <p:cNvSpPr/>
          <p:nvPr/>
        </p:nvSpPr>
        <p:spPr>
          <a:xfrm>
            <a:off x="2138323" y="3782381"/>
            <a:ext cx="3603666" cy="53064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/>
          <a:lstStyle/>
          <a:p>
            <a:r>
              <a:rPr lang="en-US" sz="1600" dirty="0"/>
              <a:t>Product plan design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8414B16-6657-4A8D-96C1-7CA57D751F7E}"/>
              </a:ext>
            </a:extLst>
          </p:cNvPr>
          <p:cNvSpPr/>
          <p:nvPr/>
        </p:nvSpPr>
        <p:spPr>
          <a:xfrm>
            <a:off x="3605220" y="4438690"/>
            <a:ext cx="7080243" cy="530646"/>
          </a:xfrm>
          <a:prstGeom prst="round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B0C7FE26-32D8-4CB6-BEDA-7C7286995BF1}"/>
              </a:ext>
            </a:extLst>
          </p:cNvPr>
          <p:cNvSpPr/>
          <p:nvPr/>
        </p:nvSpPr>
        <p:spPr>
          <a:xfrm>
            <a:off x="3593657" y="4446632"/>
            <a:ext cx="5232841" cy="53064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/>
          <a:lstStyle/>
          <a:p>
            <a:r>
              <a:rPr lang="en-US" sz="1600" dirty="0"/>
              <a:t>Product development design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05B277B-0B41-4CB3-8980-4DE3212A6CED}"/>
              </a:ext>
            </a:extLst>
          </p:cNvPr>
          <p:cNvSpPr/>
          <p:nvPr/>
        </p:nvSpPr>
        <p:spPr>
          <a:xfrm>
            <a:off x="6261058" y="5092644"/>
            <a:ext cx="4424405" cy="530646"/>
          </a:xfrm>
          <a:prstGeom prst="roundRect">
            <a:avLst/>
          </a:prstGeom>
          <a:solidFill>
            <a:schemeClr val="accent5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7BC24651-D624-43F5-9553-81038F24E1C2}"/>
              </a:ext>
            </a:extLst>
          </p:cNvPr>
          <p:cNvSpPr/>
          <p:nvPr/>
        </p:nvSpPr>
        <p:spPr>
          <a:xfrm>
            <a:off x="6258042" y="5092644"/>
            <a:ext cx="2417269" cy="530646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ctr"/>
          <a:lstStyle/>
          <a:p>
            <a:r>
              <a:rPr lang="en-US" sz="1600" dirty="0"/>
              <a:t>Development</a:t>
            </a:r>
          </a:p>
        </p:txBody>
      </p:sp>
    </p:spTree>
    <p:extLst>
      <p:ext uri="{BB962C8B-B14F-4D97-AF65-F5344CB8AC3E}">
        <p14:creationId xmlns:p14="http://schemas.microsoft.com/office/powerpoint/2010/main" val="271877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1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1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1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1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8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1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1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5" grpId="0" animBg="1"/>
      <p:bldP spid="5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E14CE9-9CC0-4B2A-9E28-1EF186613A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266E003-48B2-4AFD-BEE6-72069A2F33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F18CEB-5E1B-4B31-B66D-EEF576598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45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D8C0153-1ADF-4BF9-9D74-31962D464FCD}"/>
              </a:ext>
            </a:extLst>
          </p:cNvPr>
          <p:cNvSpPr/>
          <p:nvPr/>
        </p:nvSpPr>
        <p:spPr>
          <a:xfrm>
            <a:off x="800100" y="2472027"/>
            <a:ext cx="358140" cy="3581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7B831D-BEA6-494B-B12E-F4784B88DCB1}"/>
              </a:ext>
            </a:extLst>
          </p:cNvPr>
          <p:cNvSpPr txBox="1"/>
          <p:nvPr/>
        </p:nvSpPr>
        <p:spPr>
          <a:xfrm>
            <a:off x="1360529" y="2510755"/>
            <a:ext cx="1918625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Habit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90324-0CCD-4373-B3DC-99BE6398B088}"/>
              </a:ext>
            </a:extLst>
          </p:cNvPr>
          <p:cNvSpPr txBox="1"/>
          <p:nvPr/>
        </p:nvSpPr>
        <p:spPr>
          <a:xfrm>
            <a:off x="800100" y="2919117"/>
            <a:ext cx="3000913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DA4E72D-5520-4EFB-A042-1ACE9E3B0C2D}"/>
              </a:ext>
            </a:extLst>
          </p:cNvPr>
          <p:cNvSpPr/>
          <p:nvPr/>
        </p:nvSpPr>
        <p:spPr>
          <a:xfrm>
            <a:off x="800100" y="4474998"/>
            <a:ext cx="358140" cy="3581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30F128-616D-4187-95AD-09B9E6AC94D6}"/>
              </a:ext>
            </a:extLst>
          </p:cNvPr>
          <p:cNvSpPr txBox="1"/>
          <p:nvPr/>
        </p:nvSpPr>
        <p:spPr>
          <a:xfrm>
            <a:off x="1360529" y="4513726"/>
            <a:ext cx="1918625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Opening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A48ACC-18FD-4E7D-BB7A-A0DB7A1CC7B2}"/>
              </a:ext>
            </a:extLst>
          </p:cNvPr>
          <p:cNvSpPr txBox="1"/>
          <p:nvPr/>
        </p:nvSpPr>
        <p:spPr>
          <a:xfrm>
            <a:off x="800100" y="4922088"/>
            <a:ext cx="2866209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Some distant orb has power to raise and purify our thoughts like a strain.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492F45D-08E1-455A-8EBC-D0667F63415C}"/>
              </a:ext>
            </a:extLst>
          </p:cNvPr>
          <p:cNvSpPr/>
          <p:nvPr/>
        </p:nvSpPr>
        <p:spPr>
          <a:xfrm>
            <a:off x="4501242" y="4469518"/>
            <a:ext cx="358140" cy="3581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76E382-F892-4009-AF8B-55D7597D21E7}"/>
              </a:ext>
            </a:extLst>
          </p:cNvPr>
          <p:cNvSpPr txBox="1"/>
          <p:nvPr/>
        </p:nvSpPr>
        <p:spPr>
          <a:xfrm>
            <a:off x="5061671" y="4508246"/>
            <a:ext cx="2035815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Good Interaction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B56601-5B34-4CEB-8745-1516B5294C5C}"/>
              </a:ext>
            </a:extLst>
          </p:cNvPr>
          <p:cNvSpPr txBox="1"/>
          <p:nvPr/>
        </p:nvSpPr>
        <p:spPr>
          <a:xfrm>
            <a:off x="4501242" y="4916608"/>
            <a:ext cx="3102069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170F0E7-0B7D-4084-A377-8D542EE9C8E0}"/>
              </a:ext>
            </a:extLst>
          </p:cNvPr>
          <p:cNvSpPr/>
          <p:nvPr/>
        </p:nvSpPr>
        <p:spPr>
          <a:xfrm>
            <a:off x="8023314" y="2461067"/>
            <a:ext cx="358140" cy="3581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D829B8-2B08-4A38-A529-FC0F203F81DF}"/>
              </a:ext>
            </a:extLst>
          </p:cNvPr>
          <p:cNvSpPr txBox="1"/>
          <p:nvPr/>
        </p:nvSpPr>
        <p:spPr>
          <a:xfrm>
            <a:off x="8583743" y="2499795"/>
            <a:ext cx="2247728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Back Motion Desk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AA4B5B-512E-45D9-B09D-B33928ECB66A}"/>
              </a:ext>
            </a:extLst>
          </p:cNvPr>
          <p:cNvSpPr txBox="1"/>
          <p:nvPr/>
        </p:nvSpPr>
        <p:spPr>
          <a:xfrm>
            <a:off x="8023315" y="2908157"/>
            <a:ext cx="3193326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At some distant orb has power to raise and purify our thoughts like a strain.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41BBCED-FC65-42B9-A57F-ED6D5779ED1D}"/>
              </a:ext>
            </a:extLst>
          </p:cNvPr>
          <p:cNvSpPr/>
          <p:nvPr/>
        </p:nvSpPr>
        <p:spPr>
          <a:xfrm>
            <a:off x="8023314" y="4464038"/>
            <a:ext cx="358140" cy="35814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CECA04-66F9-4DC0-8FD1-DF42D1ADB943}"/>
              </a:ext>
            </a:extLst>
          </p:cNvPr>
          <p:cNvSpPr txBox="1"/>
          <p:nvPr/>
        </p:nvSpPr>
        <p:spPr>
          <a:xfrm>
            <a:off x="8583743" y="4502766"/>
            <a:ext cx="1918625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Point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2EC2C2-1DC7-40E5-8E72-87D2C46FDBDC}"/>
              </a:ext>
            </a:extLst>
          </p:cNvPr>
          <p:cNvSpPr txBox="1"/>
          <p:nvPr/>
        </p:nvSpPr>
        <p:spPr>
          <a:xfrm>
            <a:off x="8023314" y="4911128"/>
            <a:ext cx="2966903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purify our thoughts like a strain.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EDB8B8D-2355-483F-8DAC-8B5600920DD4}"/>
              </a:ext>
            </a:extLst>
          </p:cNvPr>
          <p:cNvSpPr/>
          <p:nvPr/>
        </p:nvSpPr>
        <p:spPr>
          <a:xfrm>
            <a:off x="4003302" y="2181305"/>
            <a:ext cx="3688358" cy="1734557"/>
          </a:xfrm>
          <a:prstGeom prst="roundRect">
            <a:avLst>
              <a:gd name="adj" fmla="val 11646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A6CB751-3D80-4C47-8DE0-A032EA9547C7}"/>
              </a:ext>
            </a:extLst>
          </p:cNvPr>
          <p:cNvSpPr/>
          <p:nvPr/>
        </p:nvSpPr>
        <p:spPr>
          <a:xfrm>
            <a:off x="4501242" y="2466547"/>
            <a:ext cx="358140" cy="35814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1638AF-B2D0-45B4-8A66-A42587B508FD}"/>
              </a:ext>
            </a:extLst>
          </p:cNvPr>
          <p:cNvSpPr txBox="1"/>
          <p:nvPr/>
        </p:nvSpPr>
        <p:spPr>
          <a:xfrm>
            <a:off x="5061671" y="2505275"/>
            <a:ext cx="1918625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GOAL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6049A-DD10-47B3-A3BC-68C68615475A}"/>
              </a:ext>
            </a:extLst>
          </p:cNvPr>
          <p:cNvSpPr txBox="1"/>
          <p:nvPr/>
        </p:nvSpPr>
        <p:spPr>
          <a:xfrm>
            <a:off x="4501242" y="2913637"/>
            <a:ext cx="2988129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 and purify our thoughts like a strain.</a:t>
            </a:r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4E6D256C-00FB-4917-9106-DB6313C22969}"/>
              </a:ext>
            </a:extLst>
          </p:cNvPr>
          <p:cNvSpPr>
            <a:spLocks noEditPoints="1"/>
          </p:cNvSpPr>
          <p:nvPr/>
        </p:nvSpPr>
        <p:spPr bwMode="auto">
          <a:xfrm>
            <a:off x="4588667" y="2548856"/>
            <a:ext cx="171266" cy="201489"/>
          </a:xfrm>
          <a:custGeom>
            <a:avLst/>
            <a:gdLst>
              <a:gd name="T0" fmla="*/ 576 w 1170"/>
              <a:gd name="T1" fmla="*/ 779 h 1376"/>
              <a:gd name="T2" fmla="*/ 576 w 1170"/>
              <a:gd name="T3" fmla="*/ 373 h 1376"/>
              <a:gd name="T4" fmla="*/ 715 w 1170"/>
              <a:gd name="T5" fmla="*/ 263 h 1376"/>
              <a:gd name="T6" fmla="*/ 239 w 1170"/>
              <a:gd name="T7" fmla="*/ 576 h 1376"/>
              <a:gd name="T8" fmla="*/ 914 w 1170"/>
              <a:gd name="T9" fmla="*/ 576 h 1376"/>
              <a:gd name="T10" fmla="*/ 772 w 1170"/>
              <a:gd name="T11" fmla="*/ 556 h 1376"/>
              <a:gd name="T12" fmla="*/ 1141 w 1170"/>
              <a:gd name="T13" fmla="*/ 187 h 1376"/>
              <a:gd name="T14" fmla="*/ 1021 w 1170"/>
              <a:gd name="T15" fmla="*/ 130 h 1376"/>
              <a:gd name="T16" fmla="*/ 952 w 1170"/>
              <a:gd name="T17" fmla="*/ 8 h 1376"/>
              <a:gd name="T18" fmla="*/ 805 w 1170"/>
              <a:gd name="T19" fmla="*/ 141 h 1376"/>
              <a:gd name="T20" fmla="*/ 830 w 1170"/>
              <a:gd name="T21" fmla="*/ 260 h 1376"/>
              <a:gd name="T22" fmla="*/ 576 w 1170"/>
              <a:gd name="T23" fmla="*/ 463 h 1376"/>
              <a:gd name="T24" fmla="*/ 576 w 1170"/>
              <a:gd name="T25" fmla="*/ 689 h 1376"/>
              <a:gd name="T26" fmla="*/ 681 w 1170"/>
              <a:gd name="T27" fmla="*/ 534 h 1376"/>
              <a:gd name="T28" fmla="*/ 994 w 1170"/>
              <a:gd name="T29" fmla="*/ 373 h 1376"/>
              <a:gd name="T30" fmla="*/ 1030 w 1170"/>
              <a:gd name="T31" fmla="*/ 365 h 1376"/>
              <a:gd name="T32" fmla="*/ 1141 w 1170"/>
              <a:gd name="T33" fmla="*/ 187 h 1376"/>
              <a:gd name="T34" fmla="*/ 1153 w 1170"/>
              <a:gd name="T35" fmla="*/ 576 h 1376"/>
              <a:gd name="T36" fmla="*/ 1092 w 1170"/>
              <a:gd name="T37" fmla="*/ 428 h 1376"/>
              <a:gd name="T38" fmla="*/ 996 w 1170"/>
              <a:gd name="T39" fmla="*/ 462 h 1376"/>
              <a:gd name="T40" fmla="*/ 576 w 1170"/>
              <a:gd name="T41" fmla="*/ 1011 h 1376"/>
              <a:gd name="T42" fmla="*/ 576 w 1170"/>
              <a:gd name="T43" fmla="*/ 141 h 1376"/>
              <a:gd name="T44" fmla="*/ 743 w 1170"/>
              <a:gd name="T45" fmla="*/ 78 h 1376"/>
              <a:gd name="T46" fmla="*/ 576 w 1170"/>
              <a:gd name="T47" fmla="*/ 0 h 1376"/>
              <a:gd name="T48" fmla="*/ 251 w 1170"/>
              <a:gd name="T49" fmla="*/ 1052 h 1376"/>
              <a:gd name="T50" fmla="*/ 187 w 1170"/>
              <a:gd name="T51" fmla="*/ 1373 h 1376"/>
              <a:gd name="T52" fmla="*/ 255 w 1170"/>
              <a:gd name="T53" fmla="*/ 1342 h 1376"/>
              <a:gd name="T54" fmla="*/ 541 w 1170"/>
              <a:gd name="T55" fmla="*/ 1151 h 1376"/>
              <a:gd name="T56" fmla="*/ 594 w 1170"/>
              <a:gd name="T57" fmla="*/ 1376 h 1376"/>
              <a:gd name="T58" fmla="*/ 647 w 1170"/>
              <a:gd name="T59" fmla="*/ 1148 h 1376"/>
              <a:gd name="T60" fmla="*/ 932 w 1170"/>
              <a:gd name="T61" fmla="*/ 1342 h 1376"/>
              <a:gd name="T62" fmla="*/ 1001 w 1170"/>
              <a:gd name="T63" fmla="*/ 1373 h 1376"/>
              <a:gd name="T64" fmla="*/ 929 w 1170"/>
              <a:gd name="T65" fmla="*/ 1031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70" h="1376">
                <a:moveTo>
                  <a:pt x="773" y="576"/>
                </a:moveTo>
                <a:cubicBezTo>
                  <a:pt x="773" y="688"/>
                  <a:pt x="685" y="779"/>
                  <a:pt x="576" y="779"/>
                </a:cubicBezTo>
                <a:cubicBezTo>
                  <a:pt x="468" y="779"/>
                  <a:pt x="380" y="688"/>
                  <a:pt x="380" y="576"/>
                </a:cubicBezTo>
                <a:cubicBezTo>
                  <a:pt x="380" y="464"/>
                  <a:pt x="468" y="373"/>
                  <a:pt x="576" y="373"/>
                </a:cubicBezTo>
                <a:cubicBezTo>
                  <a:pt x="585" y="373"/>
                  <a:pt x="594" y="374"/>
                  <a:pt x="603" y="375"/>
                </a:cubicBezTo>
                <a:lnTo>
                  <a:pt x="715" y="263"/>
                </a:lnTo>
                <a:cubicBezTo>
                  <a:pt x="673" y="243"/>
                  <a:pt x="626" y="232"/>
                  <a:pt x="576" y="232"/>
                </a:cubicBezTo>
                <a:cubicBezTo>
                  <a:pt x="390" y="232"/>
                  <a:pt x="239" y="387"/>
                  <a:pt x="239" y="576"/>
                </a:cubicBezTo>
                <a:cubicBezTo>
                  <a:pt x="239" y="766"/>
                  <a:pt x="390" y="920"/>
                  <a:pt x="576" y="920"/>
                </a:cubicBezTo>
                <a:cubicBezTo>
                  <a:pt x="762" y="920"/>
                  <a:pt x="914" y="766"/>
                  <a:pt x="914" y="576"/>
                </a:cubicBezTo>
                <a:cubicBezTo>
                  <a:pt x="914" y="528"/>
                  <a:pt x="904" y="482"/>
                  <a:pt x="886" y="441"/>
                </a:cubicBezTo>
                <a:lnTo>
                  <a:pt x="772" y="556"/>
                </a:lnTo>
                <a:cubicBezTo>
                  <a:pt x="772" y="562"/>
                  <a:pt x="773" y="569"/>
                  <a:pt x="773" y="576"/>
                </a:cubicBezTo>
                <a:close/>
                <a:moveTo>
                  <a:pt x="1141" y="187"/>
                </a:moveTo>
                <a:lnTo>
                  <a:pt x="1041" y="149"/>
                </a:lnTo>
                <a:cubicBezTo>
                  <a:pt x="1032" y="145"/>
                  <a:pt x="1025" y="138"/>
                  <a:pt x="1021" y="130"/>
                </a:cubicBezTo>
                <a:lnTo>
                  <a:pt x="983" y="29"/>
                </a:lnTo>
                <a:cubicBezTo>
                  <a:pt x="978" y="16"/>
                  <a:pt x="965" y="8"/>
                  <a:pt x="952" y="8"/>
                </a:cubicBezTo>
                <a:cubicBezTo>
                  <a:pt x="943" y="8"/>
                  <a:pt x="935" y="11"/>
                  <a:pt x="928" y="18"/>
                </a:cubicBezTo>
                <a:lnTo>
                  <a:pt x="805" y="141"/>
                </a:lnTo>
                <a:cubicBezTo>
                  <a:pt x="796" y="150"/>
                  <a:pt x="793" y="164"/>
                  <a:pt x="798" y="176"/>
                </a:cubicBezTo>
                <a:lnTo>
                  <a:pt x="830" y="260"/>
                </a:lnTo>
                <a:lnTo>
                  <a:pt x="619" y="471"/>
                </a:lnTo>
                <a:cubicBezTo>
                  <a:pt x="606" y="466"/>
                  <a:pt x="591" y="463"/>
                  <a:pt x="576" y="463"/>
                </a:cubicBezTo>
                <a:cubicBezTo>
                  <a:pt x="514" y="463"/>
                  <a:pt x="463" y="514"/>
                  <a:pt x="463" y="576"/>
                </a:cubicBezTo>
                <a:cubicBezTo>
                  <a:pt x="463" y="639"/>
                  <a:pt x="514" y="689"/>
                  <a:pt x="576" y="689"/>
                </a:cubicBezTo>
                <a:cubicBezTo>
                  <a:pt x="639" y="689"/>
                  <a:pt x="689" y="639"/>
                  <a:pt x="689" y="576"/>
                </a:cubicBezTo>
                <a:cubicBezTo>
                  <a:pt x="689" y="561"/>
                  <a:pt x="686" y="547"/>
                  <a:pt x="681" y="534"/>
                </a:cubicBezTo>
                <a:lnTo>
                  <a:pt x="884" y="331"/>
                </a:lnTo>
                <a:lnTo>
                  <a:pt x="994" y="373"/>
                </a:lnTo>
                <a:cubicBezTo>
                  <a:pt x="998" y="374"/>
                  <a:pt x="1002" y="375"/>
                  <a:pt x="1006" y="375"/>
                </a:cubicBezTo>
                <a:cubicBezTo>
                  <a:pt x="1015" y="375"/>
                  <a:pt x="1023" y="372"/>
                  <a:pt x="1030" y="365"/>
                </a:cubicBezTo>
                <a:lnTo>
                  <a:pt x="1153" y="242"/>
                </a:lnTo>
                <a:cubicBezTo>
                  <a:pt x="1170" y="225"/>
                  <a:pt x="1163" y="196"/>
                  <a:pt x="1141" y="187"/>
                </a:cubicBezTo>
                <a:close/>
                <a:moveTo>
                  <a:pt x="929" y="1031"/>
                </a:moveTo>
                <a:cubicBezTo>
                  <a:pt x="1065" y="925"/>
                  <a:pt x="1152" y="761"/>
                  <a:pt x="1153" y="576"/>
                </a:cubicBezTo>
                <a:cubicBezTo>
                  <a:pt x="1152" y="513"/>
                  <a:pt x="1142" y="453"/>
                  <a:pt x="1123" y="396"/>
                </a:cubicBezTo>
                <a:lnTo>
                  <a:pt x="1092" y="428"/>
                </a:lnTo>
                <a:cubicBezTo>
                  <a:pt x="1069" y="450"/>
                  <a:pt x="1038" y="463"/>
                  <a:pt x="1006" y="463"/>
                </a:cubicBezTo>
                <a:cubicBezTo>
                  <a:pt x="1002" y="463"/>
                  <a:pt x="999" y="462"/>
                  <a:pt x="996" y="462"/>
                </a:cubicBezTo>
                <a:cubicBezTo>
                  <a:pt x="1006" y="499"/>
                  <a:pt x="1011" y="537"/>
                  <a:pt x="1011" y="576"/>
                </a:cubicBezTo>
                <a:cubicBezTo>
                  <a:pt x="1011" y="816"/>
                  <a:pt x="816" y="1011"/>
                  <a:pt x="576" y="1011"/>
                </a:cubicBezTo>
                <a:cubicBezTo>
                  <a:pt x="336" y="1011"/>
                  <a:pt x="141" y="816"/>
                  <a:pt x="141" y="576"/>
                </a:cubicBezTo>
                <a:cubicBezTo>
                  <a:pt x="141" y="336"/>
                  <a:pt x="336" y="141"/>
                  <a:pt x="576" y="141"/>
                </a:cubicBezTo>
                <a:cubicBezTo>
                  <a:pt x="622" y="141"/>
                  <a:pt x="666" y="148"/>
                  <a:pt x="707" y="161"/>
                </a:cubicBezTo>
                <a:cubicBezTo>
                  <a:pt x="708" y="131"/>
                  <a:pt x="720" y="101"/>
                  <a:pt x="743" y="78"/>
                </a:cubicBezTo>
                <a:lnTo>
                  <a:pt x="782" y="39"/>
                </a:lnTo>
                <a:cubicBezTo>
                  <a:pt x="718" y="14"/>
                  <a:pt x="649" y="0"/>
                  <a:pt x="576" y="0"/>
                </a:cubicBezTo>
                <a:cubicBezTo>
                  <a:pt x="259" y="0"/>
                  <a:pt x="0" y="259"/>
                  <a:pt x="0" y="576"/>
                </a:cubicBezTo>
                <a:cubicBezTo>
                  <a:pt x="0" y="773"/>
                  <a:pt x="100" y="948"/>
                  <a:pt x="251" y="1052"/>
                </a:cubicBezTo>
                <a:lnTo>
                  <a:pt x="156" y="1304"/>
                </a:lnTo>
                <a:cubicBezTo>
                  <a:pt x="146" y="1332"/>
                  <a:pt x="160" y="1362"/>
                  <a:pt x="187" y="1373"/>
                </a:cubicBezTo>
                <a:cubicBezTo>
                  <a:pt x="193" y="1375"/>
                  <a:pt x="200" y="1376"/>
                  <a:pt x="206" y="1376"/>
                </a:cubicBezTo>
                <a:cubicBezTo>
                  <a:pt x="227" y="1376"/>
                  <a:pt x="247" y="1363"/>
                  <a:pt x="255" y="1342"/>
                </a:cubicBezTo>
                <a:lnTo>
                  <a:pt x="345" y="1104"/>
                </a:lnTo>
                <a:cubicBezTo>
                  <a:pt x="405" y="1130"/>
                  <a:pt x="472" y="1146"/>
                  <a:pt x="541" y="1151"/>
                </a:cubicBezTo>
                <a:lnTo>
                  <a:pt x="541" y="1323"/>
                </a:lnTo>
                <a:cubicBezTo>
                  <a:pt x="541" y="1352"/>
                  <a:pt x="565" y="1376"/>
                  <a:pt x="594" y="1376"/>
                </a:cubicBezTo>
                <a:cubicBezTo>
                  <a:pt x="623" y="1376"/>
                  <a:pt x="647" y="1352"/>
                  <a:pt x="647" y="1323"/>
                </a:cubicBezTo>
                <a:lnTo>
                  <a:pt x="647" y="1148"/>
                </a:lnTo>
                <a:cubicBezTo>
                  <a:pt x="715" y="1139"/>
                  <a:pt x="779" y="1119"/>
                  <a:pt x="838" y="1089"/>
                </a:cubicBezTo>
                <a:lnTo>
                  <a:pt x="932" y="1342"/>
                </a:lnTo>
                <a:cubicBezTo>
                  <a:pt x="940" y="1363"/>
                  <a:pt x="961" y="1376"/>
                  <a:pt x="982" y="1376"/>
                </a:cubicBezTo>
                <a:cubicBezTo>
                  <a:pt x="988" y="1376"/>
                  <a:pt x="994" y="1375"/>
                  <a:pt x="1001" y="1373"/>
                </a:cubicBezTo>
                <a:cubicBezTo>
                  <a:pt x="1028" y="1362"/>
                  <a:pt x="1042" y="1332"/>
                  <a:pt x="1032" y="1304"/>
                </a:cubicBezTo>
                <a:lnTo>
                  <a:pt x="929" y="10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9">
            <a:extLst>
              <a:ext uri="{FF2B5EF4-FFF2-40B4-BE49-F238E27FC236}">
                <a16:creationId xmlns:a16="http://schemas.microsoft.com/office/drawing/2014/main" id="{BF82BF39-08C8-4F1B-9C85-2C6D25D236FA}"/>
              </a:ext>
            </a:extLst>
          </p:cNvPr>
          <p:cNvSpPr>
            <a:spLocks noEditPoints="1"/>
          </p:cNvSpPr>
          <p:nvPr/>
        </p:nvSpPr>
        <p:spPr bwMode="auto">
          <a:xfrm>
            <a:off x="8100373" y="4541551"/>
            <a:ext cx="204022" cy="185967"/>
          </a:xfrm>
          <a:custGeom>
            <a:avLst/>
            <a:gdLst>
              <a:gd name="T0" fmla="*/ 1106 w 1487"/>
              <a:gd name="T1" fmla="*/ 743 h 1326"/>
              <a:gd name="T2" fmla="*/ 856 w 1487"/>
              <a:gd name="T3" fmla="*/ 847 h 1326"/>
              <a:gd name="T4" fmla="*/ 607 w 1487"/>
              <a:gd name="T5" fmla="*/ 743 h 1326"/>
              <a:gd name="T6" fmla="*/ 607 w 1487"/>
              <a:gd name="T7" fmla="*/ 245 h 1326"/>
              <a:gd name="T8" fmla="*/ 856 w 1487"/>
              <a:gd name="T9" fmla="*/ 141 h 1326"/>
              <a:gd name="T10" fmla="*/ 887 w 1487"/>
              <a:gd name="T11" fmla="*/ 143 h 1326"/>
              <a:gd name="T12" fmla="*/ 887 w 1487"/>
              <a:gd name="T13" fmla="*/ 2 h 1326"/>
              <a:gd name="T14" fmla="*/ 856 w 1487"/>
              <a:gd name="T15" fmla="*/ 0 h 1326"/>
              <a:gd name="T16" fmla="*/ 507 w 1487"/>
              <a:gd name="T17" fmla="*/ 145 h 1326"/>
              <a:gd name="T18" fmla="*/ 445 w 1487"/>
              <a:gd name="T19" fmla="*/ 768 h 1326"/>
              <a:gd name="T20" fmla="*/ 348 w 1487"/>
              <a:gd name="T21" fmla="*/ 865 h 1326"/>
              <a:gd name="T22" fmla="*/ 325 w 1487"/>
              <a:gd name="T23" fmla="*/ 842 h 1326"/>
              <a:gd name="T24" fmla="*/ 300 w 1487"/>
              <a:gd name="T25" fmla="*/ 842 h 1326"/>
              <a:gd name="T26" fmla="*/ 13 w 1487"/>
              <a:gd name="T27" fmla="*/ 1129 h 1326"/>
              <a:gd name="T28" fmla="*/ 13 w 1487"/>
              <a:gd name="T29" fmla="*/ 1179 h 1326"/>
              <a:gd name="T30" fmla="*/ 146 w 1487"/>
              <a:gd name="T31" fmla="*/ 1312 h 1326"/>
              <a:gd name="T32" fmla="*/ 196 w 1487"/>
              <a:gd name="T33" fmla="*/ 1312 h 1326"/>
              <a:gd name="T34" fmla="*/ 483 w 1487"/>
              <a:gd name="T35" fmla="*/ 1025 h 1326"/>
              <a:gd name="T36" fmla="*/ 483 w 1487"/>
              <a:gd name="T37" fmla="*/ 1000 h 1326"/>
              <a:gd name="T38" fmla="*/ 460 w 1487"/>
              <a:gd name="T39" fmla="*/ 977 h 1326"/>
              <a:gd name="T40" fmla="*/ 554 w 1487"/>
              <a:gd name="T41" fmla="*/ 884 h 1326"/>
              <a:gd name="T42" fmla="*/ 856 w 1487"/>
              <a:gd name="T43" fmla="*/ 988 h 1326"/>
              <a:gd name="T44" fmla="*/ 1205 w 1487"/>
              <a:gd name="T45" fmla="*/ 843 h 1326"/>
              <a:gd name="T46" fmla="*/ 1298 w 1487"/>
              <a:gd name="T47" fmla="*/ 713 h 1326"/>
              <a:gd name="T48" fmla="*/ 1132 w 1487"/>
              <a:gd name="T49" fmla="*/ 713 h 1326"/>
              <a:gd name="T50" fmla="*/ 1106 w 1487"/>
              <a:gd name="T51" fmla="*/ 743 h 1326"/>
              <a:gd name="T52" fmla="*/ 711 w 1487"/>
              <a:gd name="T53" fmla="*/ 345 h 1326"/>
              <a:gd name="T54" fmla="*/ 676 w 1487"/>
              <a:gd name="T55" fmla="*/ 380 h 1326"/>
              <a:gd name="T56" fmla="*/ 676 w 1487"/>
              <a:gd name="T57" fmla="*/ 625 h 1326"/>
              <a:gd name="T58" fmla="*/ 887 w 1487"/>
              <a:gd name="T59" fmla="*/ 625 h 1326"/>
              <a:gd name="T60" fmla="*/ 887 w 1487"/>
              <a:gd name="T61" fmla="*/ 380 h 1326"/>
              <a:gd name="T62" fmla="*/ 852 w 1487"/>
              <a:gd name="T63" fmla="*/ 345 h 1326"/>
              <a:gd name="T64" fmla="*/ 711 w 1487"/>
              <a:gd name="T65" fmla="*/ 345 h 1326"/>
              <a:gd name="T66" fmla="*/ 1452 w 1487"/>
              <a:gd name="T67" fmla="*/ 239 h 1326"/>
              <a:gd name="T68" fmla="*/ 1311 w 1487"/>
              <a:gd name="T69" fmla="*/ 239 h 1326"/>
              <a:gd name="T70" fmla="*/ 1275 w 1487"/>
              <a:gd name="T71" fmla="*/ 274 h 1326"/>
              <a:gd name="T72" fmla="*/ 1275 w 1487"/>
              <a:gd name="T73" fmla="*/ 625 h 1326"/>
              <a:gd name="T74" fmla="*/ 1487 w 1487"/>
              <a:gd name="T75" fmla="*/ 625 h 1326"/>
              <a:gd name="T76" fmla="*/ 1487 w 1487"/>
              <a:gd name="T77" fmla="*/ 274 h 1326"/>
              <a:gd name="T78" fmla="*/ 1452 w 1487"/>
              <a:gd name="T79" fmla="*/ 239 h 1326"/>
              <a:gd name="T80" fmla="*/ 1152 w 1487"/>
              <a:gd name="T81" fmla="*/ 63 h 1326"/>
              <a:gd name="T82" fmla="*/ 1011 w 1487"/>
              <a:gd name="T83" fmla="*/ 63 h 1326"/>
              <a:gd name="T84" fmla="*/ 975 w 1487"/>
              <a:gd name="T85" fmla="*/ 98 h 1326"/>
              <a:gd name="T86" fmla="*/ 975 w 1487"/>
              <a:gd name="T87" fmla="*/ 625 h 1326"/>
              <a:gd name="T88" fmla="*/ 1187 w 1487"/>
              <a:gd name="T89" fmla="*/ 625 h 1326"/>
              <a:gd name="T90" fmla="*/ 1187 w 1487"/>
              <a:gd name="T91" fmla="*/ 98 h 1326"/>
              <a:gd name="T92" fmla="*/ 1152 w 1487"/>
              <a:gd name="T93" fmla="*/ 6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87" h="1326">
                <a:moveTo>
                  <a:pt x="1106" y="743"/>
                </a:moveTo>
                <a:cubicBezTo>
                  <a:pt x="1039" y="810"/>
                  <a:pt x="950" y="847"/>
                  <a:pt x="856" y="847"/>
                </a:cubicBezTo>
                <a:cubicBezTo>
                  <a:pt x="762" y="847"/>
                  <a:pt x="673" y="810"/>
                  <a:pt x="607" y="743"/>
                </a:cubicBezTo>
                <a:cubicBezTo>
                  <a:pt x="469" y="606"/>
                  <a:pt x="469" y="382"/>
                  <a:pt x="607" y="245"/>
                </a:cubicBezTo>
                <a:cubicBezTo>
                  <a:pt x="673" y="178"/>
                  <a:pt x="762" y="141"/>
                  <a:pt x="856" y="141"/>
                </a:cubicBezTo>
                <a:cubicBezTo>
                  <a:pt x="867" y="141"/>
                  <a:pt x="877" y="142"/>
                  <a:pt x="887" y="143"/>
                </a:cubicBezTo>
                <a:lnTo>
                  <a:pt x="887" y="2"/>
                </a:lnTo>
                <a:cubicBezTo>
                  <a:pt x="877" y="1"/>
                  <a:pt x="867" y="0"/>
                  <a:pt x="856" y="0"/>
                </a:cubicBezTo>
                <a:cubicBezTo>
                  <a:pt x="730" y="0"/>
                  <a:pt x="603" y="48"/>
                  <a:pt x="507" y="145"/>
                </a:cubicBezTo>
                <a:cubicBezTo>
                  <a:pt x="338" y="314"/>
                  <a:pt x="317" y="576"/>
                  <a:pt x="445" y="768"/>
                </a:cubicBezTo>
                <a:lnTo>
                  <a:pt x="348" y="865"/>
                </a:lnTo>
                <a:lnTo>
                  <a:pt x="325" y="842"/>
                </a:lnTo>
                <a:cubicBezTo>
                  <a:pt x="318" y="835"/>
                  <a:pt x="307" y="835"/>
                  <a:pt x="300" y="842"/>
                </a:cubicBezTo>
                <a:lnTo>
                  <a:pt x="13" y="1129"/>
                </a:lnTo>
                <a:cubicBezTo>
                  <a:pt x="0" y="1143"/>
                  <a:pt x="0" y="1165"/>
                  <a:pt x="13" y="1179"/>
                </a:cubicBezTo>
                <a:lnTo>
                  <a:pt x="146" y="1312"/>
                </a:lnTo>
                <a:cubicBezTo>
                  <a:pt x="160" y="1326"/>
                  <a:pt x="183" y="1326"/>
                  <a:pt x="196" y="1312"/>
                </a:cubicBezTo>
                <a:lnTo>
                  <a:pt x="483" y="1025"/>
                </a:lnTo>
                <a:cubicBezTo>
                  <a:pt x="490" y="1018"/>
                  <a:pt x="490" y="1007"/>
                  <a:pt x="483" y="1000"/>
                </a:cubicBezTo>
                <a:lnTo>
                  <a:pt x="460" y="977"/>
                </a:lnTo>
                <a:lnTo>
                  <a:pt x="554" y="884"/>
                </a:lnTo>
                <a:cubicBezTo>
                  <a:pt x="643" y="953"/>
                  <a:pt x="749" y="988"/>
                  <a:pt x="856" y="988"/>
                </a:cubicBezTo>
                <a:cubicBezTo>
                  <a:pt x="983" y="988"/>
                  <a:pt x="1109" y="940"/>
                  <a:pt x="1205" y="843"/>
                </a:cubicBezTo>
                <a:cubicBezTo>
                  <a:pt x="1244" y="804"/>
                  <a:pt x="1275" y="760"/>
                  <a:pt x="1298" y="713"/>
                </a:cubicBezTo>
                <a:lnTo>
                  <a:pt x="1132" y="713"/>
                </a:lnTo>
                <a:cubicBezTo>
                  <a:pt x="1124" y="724"/>
                  <a:pt x="1115" y="734"/>
                  <a:pt x="1106" y="743"/>
                </a:cubicBezTo>
                <a:close/>
                <a:moveTo>
                  <a:pt x="711" y="345"/>
                </a:moveTo>
                <a:cubicBezTo>
                  <a:pt x="691" y="345"/>
                  <a:pt x="676" y="361"/>
                  <a:pt x="676" y="380"/>
                </a:cubicBezTo>
                <a:lnTo>
                  <a:pt x="676" y="625"/>
                </a:lnTo>
                <a:lnTo>
                  <a:pt x="887" y="625"/>
                </a:lnTo>
                <a:lnTo>
                  <a:pt x="887" y="380"/>
                </a:lnTo>
                <a:cubicBezTo>
                  <a:pt x="887" y="361"/>
                  <a:pt x="871" y="345"/>
                  <a:pt x="852" y="345"/>
                </a:cubicBezTo>
                <a:lnTo>
                  <a:pt x="711" y="345"/>
                </a:lnTo>
                <a:close/>
                <a:moveTo>
                  <a:pt x="1452" y="239"/>
                </a:moveTo>
                <a:lnTo>
                  <a:pt x="1311" y="239"/>
                </a:lnTo>
                <a:cubicBezTo>
                  <a:pt x="1291" y="239"/>
                  <a:pt x="1275" y="255"/>
                  <a:pt x="1275" y="274"/>
                </a:cubicBezTo>
                <a:lnTo>
                  <a:pt x="1275" y="625"/>
                </a:lnTo>
                <a:lnTo>
                  <a:pt x="1487" y="625"/>
                </a:lnTo>
                <a:lnTo>
                  <a:pt x="1487" y="274"/>
                </a:lnTo>
                <a:cubicBezTo>
                  <a:pt x="1487" y="255"/>
                  <a:pt x="1471" y="239"/>
                  <a:pt x="1452" y="239"/>
                </a:cubicBezTo>
                <a:close/>
                <a:moveTo>
                  <a:pt x="1152" y="63"/>
                </a:moveTo>
                <a:lnTo>
                  <a:pt x="1011" y="63"/>
                </a:lnTo>
                <a:cubicBezTo>
                  <a:pt x="991" y="63"/>
                  <a:pt x="975" y="79"/>
                  <a:pt x="975" y="98"/>
                </a:cubicBezTo>
                <a:lnTo>
                  <a:pt x="975" y="625"/>
                </a:lnTo>
                <a:lnTo>
                  <a:pt x="1187" y="625"/>
                </a:lnTo>
                <a:lnTo>
                  <a:pt x="1187" y="98"/>
                </a:lnTo>
                <a:cubicBezTo>
                  <a:pt x="1187" y="79"/>
                  <a:pt x="1171" y="63"/>
                  <a:pt x="1152" y="6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13">
            <a:extLst>
              <a:ext uri="{FF2B5EF4-FFF2-40B4-BE49-F238E27FC236}">
                <a16:creationId xmlns:a16="http://schemas.microsoft.com/office/drawing/2014/main" id="{6123445C-D956-42D0-8AC6-62BC5EBEEA22}"/>
              </a:ext>
            </a:extLst>
          </p:cNvPr>
          <p:cNvSpPr>
            <a:spLocks noEditPoints="1"/>
          </p:cNvSpPr>
          <p:nvPr/>
        </p:nvSpPr>
        <p:spPr bwMode="auto">
          <a:xfrm>
            <a:off x="8094339" y="2533435"/>
            <a:ext cx="228130" cy="226129"/>
          </a:xfrm>
          <a:custGeom>
            <a:avLst/>
            <a:gdLst>
              <a:gd name="T0" fmla="*/ 773 w 973"/>
              <a:gd name="T1" fmla="*/ 449 h 973"/>
              <a:gd name="T2" fmla="*/ 736 w 973"/>
              <a:gd name="T3" fmla="*/ 449 h 973"/>
              <a:gd name="T4" fmla="*/ 699 w 973"/>
              <a:gd name="T5" fmla="*/ 487 h 973"/>
              <a:gd name="T6" fmla="*/ 736 w 973"/>
              <a:gd name="T7" fmla="*/ 524 h 973"/>
              <a:gd name="T8" fmla="*/ 773 w 973"/>
              <a:gd name="T9" fmla="*/ 524 h 973"/>
              <a:gd name="T10" fmla="*/ 811 w 973"/>
              <a:gd name="T11" fmla="*/ 487 h 973"/>
              <a:gd name="T12" fmla="*/ 773 w 973"/>
              <a:gd name="T13" fmla="*/ 449 h 973"/>
              <a:gd name="T14" fmla="*/ 487 w 973"/>
              <a:gd name="T15" fmla="*/ 699 h 973"/>
              <a:gd name="T16" fmla="*/ 449 w 973"/>
              <a:gd name="T17" fmla="*/ 736 h 973"/>
              <a:gd name="T18" fmla="*/ 449 w 973"/>
              <a:gd name="T19" fmla="*/ 773 h 973"/>
              <a:gd name="T20" fmla="*/ 487 w 973"/>
              <a:gd name="T21" fmla="*/ 811 h 973"/>
              <a:gd name="T22" fmla="*/ 524 w 973"/>
              <a:gd name="T23" fmla="*/ 773 h 973"/>
              <a:gd name="T24" fmla="*/ 524 w 973"/>
              <a:gd name="T25" fmla="*/ 736 h 973"/>
              <a:gd name="T26" fmla="*/ 487 w 973"/>
              <a:gd name="T27" fmla="*/ 699 h 973"/>
              <a:gd name="T28" fmla="*/ 237 w 973"/>
              <a:gd name="T29" fmla="*/ 449 h 973"/>
              <a:gd name="T30" fmla="*/ 200 w 973"/>
              <a:gd name="T31" fmla="*/ 449 h 973"/>
              <a:gd name="T32" fmla="*/ 162 w 973"/>
              <a:gd name="T33" fmla="*/ 487 h 973"/>
              <a:gd name="T34" fmla="*/ 200 w 973"/>
              <a:gd name="T35" fmla="*/ 524 h 973"/>
              <a:gd name="T36" fmla="*/ 237 w 973"/>
              <a:gd name="T37" fmla="*/ 524 h 973"/>
              <a:gd name="T38" fmla="*/ 275 w 973"/>
              <a:gd name="T39" fmla="*/ 487 h 973"/>
              <a:gd name="T40" fmla="*/ 237 w 973"/>
              <a:gd name="T41" fmla="*/ 449 h 973"/>
              <a:gd name="T42" fmla="*/ 487 w 973"/>
              <a:gd name="T43" fmla="*/ 162 h 973"/>
              <a:gd name="T44" fmla="*/ 449 w 973"/>
              <a:gd name="T45" fmla="*/ 200 h 973"/>
              <a:gd name="T46" fmla="*/ 449 w 973"/>
              <a:gd name="T47" fmla="*/ 237 h 973"/>
              <a:gd name="T48" fmla="*/ 487 w 973"/>
              <a:gd name="T49" fmla="*/ 275 h 973"/>
              <a:gd name="T50" fmla="*/ 524 w 973"/>
              <a:gd name="T51" fmla="*/ 237 h 973"/>
              <a:gd name="T52" fmla="*/ 524 w 973"/>
              <a:gd name="T53" fmla="*/ 200 h 973"/>
              <a:gd name="T54" fmla="*/ 487 w 973"/>
              <a:gd name="T55" fmla="*/ 162 h 973"/>
              <a:gd name="T56" fmla="*/ 487 w 973"/>
              <a:gd name="T57" fmla="*/ 0 h 973"/>
              <a:gd name="T58" fmla="*/ 0 w 973"/>
              <a:gd name="T59" fmla="*/ 487 h 973"/>
              <a:gd name="T60" fmla="*/ 487 w 973"/>
              <a:gd name="T61" fmla="*/ 973 h 973"/>
              <a:gd name="T62" fmla="*/ 973 w 973"/>
              <a:gd name="T63" fmla="*/ 487 h 973"/>
              <a:gd name="T64" fmla="*/ 487 w 973"/>
              <a:gd name="T65" fmla="*/ 0 h 973"/>
              <a:gd name="T66" fmla="*/ 487 w 973"/>
              <a:gd name="T67" fmla="*/ 848 h 973"/>
              <a:gd name="T68" fmla="*/ 125 w 973"/>
              <a:gd name="T69" fmla="*/ 487 h 973"/>
              <a:gd name="T70" fmla="*/ 487 w 973"/>
              <a:gd name="T71" fmla="*/ 125 h 973"/>
              <a:gd name="T72" fmla="*/ 848 w 973"/>
              <a:gd name="T73" fmla="*/ 487 h 973"/>
              <a:gd name="T74" fmla="*/ 487 w 973"/>
              <a:gd name="T75" fmla="*/ 848 h 973"/>
              <a:gd name="T76" fmla="*/ 650 w 973"/>
              <a:gd name="T77" fmla="*/ 279 h 973"/>
              <a:gd name="T78" fmla="*/ 502 w 973"/>
              <a:gd name="T79" fmla="*/ 426 h 973"/>
              <a:gd name="T80" fmla="*/ 487 w 973"/>
              <a:gd name="T81" fmla="*/ 424 h 973"/>
              <a:gd name="T82" fmla="*/ 464 w 973"/>
              <a:gd name="T83" fmla="*/ 428 h 973"/>
              <a:gd name="T84" fmla="*/ 350 w 973"/>
              <a:gd name="T85" fmla="*/ 314 h 973"/>
              <a:gd name="T86" fmla="*/ 297 w 973"/>
              <a:gd name="T87" fmla="*/ 314 h 973"/>
              <a:gd name="T88" fmla="*/ 297 w 973"/>
              <a:gd name="T89" fmla="*/ 367 h 973"/>
              <a:gd name="T90" fmla="*/ 413 w 973"/>
              <a:gd name="T91" fmla="*/ 483 h 973"/>
              <a:gd name="T92" fmla="*/ 412 w 973"/>
              <a:gd name="T93" fmla="*/ 499 h 973"/>
              <a:gd name="T94" fmla="*/ 487 w 973"/>
              <a:gd name="T95" fmla="*/ 574 h 973"/>
              <a:gd name="T96" fmla="*/ 561 w 973"/>
              <a:gd name="T97" fmla="*/ 499 h 973"/>
              <a:gd name="T98" fmla="*/ 558 w 973"/>
              <a:gd name="T99" fmla="*/ 476 h 973"/>
              <a:gd name="T100" fmla="*/ 703 w 973"/>
              <a:gd name="T101" fmla="*/ 331 h 973"/>
              <a:gd name="T102" fmla="*/ 703 w 973"/>
              <a:gd name="T103" fmla="*/ 279 h 973"/>
              <a:gd name="T104" fmla="*/ 650 w 973"/>
              <a:gd name="T105" fmla="*/ 279 h 9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73" h="973">
                <a:moveTo>
                  <a:pt x="773" y="449"/>
                </a:moveTo>
                <a:lnTo>
                  <a:pt x="736" y="449"/>
                </a:lnTo>
                <a:cubicBezTo>
                  <a:pt x="715" y="449"/>
                  <a:pt x="699" y="466"/>
                  <a:pt x="699" y="487"/>
                </a:cubicBezTo>
                <a:cubicBezTo>
                  <a:pt x="699" y="507"/>
                  <a:pt x="715" y="524"/>
                  <a:pt x="736" y="524"/>
                </a:cubicBezTo>
                <a:lnTo>
                  <a:pt x="773" y="524"/>
                </a:lnTo>
                <a:cubicBezTo>
                  <a:pt x="794" y="524"/>
                  <a:pt x="811" y="507"/>
                  <a:pt x="811" y="487"/>
                </a:cubicBezTo>
                <a:cubicBezTo>
                  <a:pt x="811" y="466"/>
                  <a:pt x="794" y="449"/>
                  <a:pt x="773" y="449"/>
                </a:cubicBezTo>
                <a:close/>
                <a:moveTo>
                  <a:pt x="487" y="699"/>
                </a:moveTo>
                <a:cubicBezTo>
                  <a:pt x="466" y="699"/>
                  <a:pt x="449" y="715"/>
                  <a:pt x="449" y="736"/>
                </a:cubicBezTo>
                <a:lnTo>
                  <a:pt x="449" y="773"/>
                </a:lnTo>
                <a:cubicBezTo>
                  <a:pt x="449" y="794"/>
                  <a:pt x="466" y="811"/>
                  <a:pt x="487" y="811"/>
                </a:cubicBezTo>
                <a:cubicBezTo>
                  <a:pt x="507" y="811"/>
                  <a:pt x="524" y="794"/>
                  <a:pt x="524" y="773"/>
                </a:cubicBezTo>
                <a:lnTo>
                  <a:pt x="524" y="736"/>
                </a:lnTo>
                <a:cubicBezTo>
                  <a:pt x="524" y="715"/>
                  <a:pt x="507" y="699"/>
                  <a:pt x="487" y="699"/>
                </a:cubicBezTo>
                <a:close/>
                <a:moveTo>
                  <a:pt x="237" y="449"/>
                </a:moveTo>
                <a:lnTo>
                  <a:pt x="200" y="449"/>
                </a:lnTo>
                <a:cubicBezTo>
                  <a:pt x="179" y="449"/>
                  <a:pt x="162" y="466"/>
                  <a:pt x="162" y="487"/>
                </a:cubicBezTo>
                <a:cubicBezTo>
                  <a:pt x="162" y="507"/>
                  <a:pt x="179" y="524"/>
                  <a:pt x="200" y="524"/>
                </a:cubicBezTo>
                <a:lnTo>
                  <a:pt x="237" y="524"/>
                </a:lnTo>
                <a:cubicBezTo>
                  <a:pt x="258" y="524"/>
                  <a:pt x="275" y="507"/>
                  <a:pt x="275" y="487"/>
                </a:cubicBezTo>
                <a:cubicBezTo>
                  <a:pt x="275" y="466"/>
                  <a:pt x="258" y="449"/>
                  <a:pt x="237" y="449"/>
                </a:cubicBezTo>
                <a:close/>
                <a:moveTo>
                  <a:pt x="487" y="162"/>
                </a:moveTo>
                <a:cubicBezTo>
                  <a:pt x="466" y="162"/>
                  <a:pt x="449" y="179"/>
                  <a:pt x="449" y="200"/>
                </a:cubicBezTo>
                <a:lnTo>
                  <a:pt x="449" y="237"/>
                </a:lnTo>
                <a:cubicBezTo>
                  <a:pt x="449" y="258"/>
                  <a:pt x="466" y="275"/>
                  <a:pt x="487" y="275"/>
                </a:cubicBezTo>
                <a:cubicBezTo>
                  <a:pt x="507" y="275"/>
                  <a:pt x="524" y="258"/>
                  <a:pt x="524" y="237"/>
                </a:cubicBezTo>
                <a:lnTo>
                  <a:pt x="524" y="200"/>
                </a:lnTo>
                <a:cubicBezTo>
                  <a:pt x="524" y="179"/>
                  <a:pt x="507" y="162"/>
                  <a:pt x="487" y="162"/>
                </a:cubicBezTo>
                <a:close/>
                <a:moveTo>
                  <a:pt x="487" y="0"/>
                </a:moveTo>
                <a:cubicBezTo>
                  <a:pt x="218" y="0"/>
                  <a:pt x="0" y="218"/>
                  <a:pt x="0" y="487"/>
                </a:cubicBezTo>
                <a:cubicBezTo>
                  <a:pt x="0" y="755"/>
                  <a:pt x="218" y="973"/>
                  <a:pt x="487" y="973"/>
                </a:cubicBezTo>
                <a:cubicBezTo>
                  <a:pt x="755" y="973"/>
                  <a:pt x="973" y="755"/>
                  <a:pt x="973" y="487"/>
                </a:cubicBezTo>
                <a:cubicBezTo>
                  <a:pt x="973" y="218"/>
                  <a:pt x="755" y="0"/>
                  <a:pt x="487" y="0"/>
                </a:cubicBezTo>
                <a:close/>
                <a:moveTo>
                  <a:pt x="487" y="848"/>
                </a:moveTo>
                <a:cubicBezTo>
                  <a:pt x="287" y="848"/>
                  <a:pt x="125" y="686"/>
                  <a:pt x="125" y="487"/>
                </a:cubicBezTo>
                <a:cubicBezTo>
                  <a:pt x="125" y="287"/>
                  <a:pt x="287" y="125"/>
                  <a:pt x="487" y="125"/>
                </a:cubicBezTo>
                <a:cubicBezTo>
                  <a:pt x="686" y="125"/>
                  <a:pt x="848" y="287"/>
                  <a:pt x="848" y="487"/>
                </a:cubicBezTo>
                <a:cubicBezTo>
                  <a:pt x="848" y="686"/>
                  <a:pt x="686" y="848"/>
                  <a:pt x="487" y="848"/>
                </a:cubicBezTo>
                <a:close/>
                <a:moveTo>
                  <a:pt x="650" y="279"/>
                </a:moveTo>
                <a:lnTo>
                  <a:pt x="502" y="426"/>
                </a:lnTo>
                <a:cubicBezTo>
                  <a:pt x="497" y="425"/>
                  <a:pt x="492" y="424"/>
                  <a:pt x="487" y="424"/>
                </a:cubicBezTo>
                <a:cubicBezTo>
                  <a:pt x="479" y="424"/>
                  <a:pt x="471" y="426"/>
                  <a:pt x="464" y="428"/>
                </a:cubicBezTo>
                <a:lnTo>
                  <a:pt x="350" y="314"/>
                </a:lnTo>
                <a:cubicBezTo>
                  <a:pt x="335" y="299"/>
                  <a:pt x="312" y="299"/>
                  <a:pt x="297" y="314"/>
                </a:cubicBezTo>
                <a:cubicBezTo>
                  <a:pt x="282" y="328"/>
                  <a:pt x="282" y="352"/>
                  <a:pt x="297" y="367"/>
                </a:cubicBezTo>
                <a:lnTo>
                  <a:pt x="413" y="483"/>
                </a:lnTo>
                <a:cubicBezTo>
                  <a:pt x="412" y="488"/>
                  <a:pt x="412" y="494"/>
                  <a:pt x="412" y="499"/>
                </a:cubicBezTo>
                <a:cubicBezTo>
                  <a:pt x="412" y="540"/>
                  <a:pt x="445" y="574"/>
                  <a:pt x="487" y="574"/>
                </a:cubicBezTo>
                <a:cubicBezTo>
                  <a:pt x="528" y="574"/>
                  <a:pt x="561" y="540"/>
                  <a:pt x="561" y="499"/>
                </a:cubicBezTo>
                <a:cubicBezTo>
                  <a:pt x="561" y="491"/>
                  <a:pt x="560" y="484"/>
                  <a:pt x="558" y="476"/>
                </a:cubicBezTo>
                <a:lnTo>
                  <a:pt x="703" y="331"/>
                </a:lnTo>
                <a:cubicBezTo>
                  <a:pt x="717" y="317"/>
                  <a:pt x="717" y="293"/>
                  <a:pt x="703" y="279"/>
                </a:cubicBezTo>
                <a:cubicBezTo>
                  <a:pt x="688" y="264"/>
                  <a:pt x="664" y="264"/>
                  <a:pt x="650" y="27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7">
            <a:extLst>
              <a:ext uri="{FF2B5EF4-FFF2-40B4-BE49-F238E27FC236}">
                <a16:creationId xmlns:a16="http://schemas.microsoft.com/office/drawing/2014/main" id="{25B95CC3-9F0F-4A76-ADAA-AE888DA83862}"/>
              </a:ext>
            </a:extLst>
          </p:cNvPr>
          <p:cNvSpPr>
            <a:spLocks noEditPoints="1"/>
          </p:cNvSpPr>
          <p:nvPr/>
        </p:nvSpPr>
        <p:spPr bwMode="auto">
          <a:xfrm>
            <a:off x="4586196" y="4554472"/>
            <a:ext cx="188233" cy="188233"/>
          </a:xfrm>
          <a:custGeom>
            <a:avLst/>
            <a:gdLst>
              <a:gd name="T0" fmla="*/ 635 w 1376"/>
              <a:gd name="T1" fmla="*/ 617 h 1376"/>
              <a:gd name="T2" fmla="*/ 688 w 1376"/>
              <a:gd name="T3" fmla="*/ 776 h 1376"/>
              <a:gd name="T4" fmla="*/ 741 w 1376"/>
              <a:gd name="T5" fmla="*/ 617 h 1376"/>
              <a:gd name="T6" fmla="*/ 741 w 1376"/>
              <a:gd name="T7" fmla="*/ 3 h 1376"/>
              <a:gd name="T8" fmla="*/ 635 w 1376"/>
              <a:gd name="T9" fmla="*/ 0 h 1376"/>
              <a:gd name="T10" fmla="*/ 0 w 1376"/>
              <a:gd name="T11" fmla="*/ 688 h 1376"/>
              <a:gd name="T12" fmla="*/ 1376 w 1376"/>
              <a:gd name="T13" fmla="*/ 688 h 1376"/>
              <a:gd name="T14" fmla="*/ 1186 w 1376"/>
              <a:gd name="T15" fmla="*/ 388 h 1376"/>
              <a:gd name="T16" fmla="*/ 926 w 1376"/>
              <a:gd name="T17" fmla="*/ 157 h 1376"/>
              <a:gd name="T18" fmla="*/ 741 w 1376"/>
              <a:gd name="T19" fmla="*/ 118 h 1376"/>
              <a:gd name="T20" fmla="*/ 741 w 1376"/>
              <a:gd name="T21" fmla="*/ 388 h 1376"/>
              <a:gd name="T22" fmla="*/ 635 w 1376"/>
              <a:gd name="T23" fmla="*/ 118 h 1376"/>
              <a:gd name="T24" fmla="*/ 465 w 1376"/>
              <a:gd name="T25" fmla="*/ 388 h 1376"/>
              <a:gd name="T26" fmla="*/ 450 w 1376"/>
              <a:gd name="T27" fmla="*/ 157 h 1376"/>
              <a:gd name="T28" fmla="*/ 190 w 1376"/>
              <a:gd name="T29" fmla="*/ 388 h 1376"/>
              <a:gd name="T30" fmla="*/ 106 w 1376"/>
              <a:gd name="T31" fmla="*/ 688 h 1376"/>
              <a:gd name="T32" fmla="*/ 332 w 1376"/>
              <a:gd name="T33" fmla="*/ 494 h 1376"/>
              <a:gd name="T34" fmla="*/ 328 w 1376"/>
              <a:gd name="T35" fmla="*/ 847 h 1376"/>
              <a:gd name="T36" fmla="*/ 106 w 1376"/>
              <a:gd name="T37" fmla="*/ 688 h 1376"/>
              <a:gd name="T38" fmla="*/ 345 w 1376"/>
              <a:gd name="T39" fmla="*/ 953 h 1376"/>
              <a:gd name="T40" fmla="*/ 170 w 1376"/>
              <a:gd name="T41" fmla="*/ 953 h 1376"/>
              <a:gd name="T42" fmla="*/ 455 w 1376"/>
              <a:gd name="T43" fmla="*/ 953 h 1376"/>
              <a:gd name="T44" fmla="*/ 635 w 1376"/>
              <a:gd name="T45" fmla="*/ 1258 h 1376"/>
              <a:gd name="T46" fmla="*/ 423 w 1376"/>
              <a:gd name="T47" fmla="*/ 688 h 1376"/>
              <a:gd name="T48" fmla="*/ 935 w 1376"/>
              <a:gd name="T49" fmla="*/ 494 h 1376"/>
              <a:gd name="T50" fmla="*/ 941 w 1376"/>
              <a:gd name="T51" fmla="*/ 847 h 1376"/>
              <a:gd name="T52" fmla="*/ 741 w 1376"/>
              <a:gd name="T53" fmla="*/ 1258 h 1376"/>
              <a:gd name="T54" fmla="*/ 921 w 1376"/>
              <a:gd name="T55" fmla="*/ 953 h 1376"/>
              <a:gd name="T56" fmla="*/ 926 w 1376"/>
              <a:gd name="T57" fmla="*/ 1219 h 1376"/>
              <a:gd name="T58" fmla="*/ 1206 w 1376"/>
              <a:gd name="T59" fmla="*/ 953 h 1376"/>
              <a:gd name="T60" fmla="*/ 1049 w 1376"/>
              <a:gd name="T61" fmla="*/ 847 h 1376"/>
              <a:gd name="T62" fmla="*/ 1044 w 1376"/>
              <a:gd name="T63" fmla="*/ 494 h 1376"/>
              <a:gd name="T64" fmla="*/ 1235 w 1376"/>
              <a:gd name="T65" fmla="*/ 490 h 1376"/>
              <a:gd name="T66" fmla="*/ 1248 w 1376"/>
              <a:gd name="T67" fmla="*/ 847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76" h="1376">
                <a:moveTo>
                  <a:pt x="688" y="565"/>
                </a:moveTo>
                <a:cubicBezTo>
                  <a:pt x="659" y="565"/>
                  <a:pt x="635" y="588"/>
                  <a:pt x="635" y="617"/>
                </a:cubicBezTo>
                <a:lnTo>
                  <a:pt x="635" y="723"/>
                </a:lnTo>
                <a:cubicBezTo>
                  <a:pt x="635" y="753"/>
                  <a:pt x="659" y="776"/>
                  <a:pt x="688" y="776"/>
                </a:cubicBezTo>
                <a:cubicBezTo>
                  <a:pt x="717" y="776"/>
                  <a:pt x="741" y="753"/>
                  <a:pt x="741" y="723"/>
                </a:cubicBezTo>
                <a:lnTo>
                  <a:pt x="741" y="617"/>
                </a:lnTo>
                <a:cubicBezTo>
                  <a:pt x="741" y="588"/>
                  <a:pt x="717" y="565"/>
                  <a:pt x="688" y="565"/>
                </a:cubicBezTo>
                <a:close/>
                <a:moveTo>
                  <a:pt x="741" y="3"/>
                </a:moveTo>
                <a:lnTo>
                  <a:pt x="741" y="0"/>
                </a:lnTo>
                <a:lnTo>
                  <a:pt x="635" y="0"/>
                </a:lnTo>
                <a:lnTo>
                  <a:pt x="635" y="3"/>
                </a:lnTo>
                <a:cubicBezTo>
                  <a:pt x="281" y="30"/>
                  <a:pt x="0" y="327"/>
                  <a:pt x="0" y="688"/>
                </a:cubicBezTo>
                <a:cubicBezTo>
                  <a:pt x="0" y="1067"/>
                  <a:pt x="309" y="1376"/>
                  <a:pt x="688" y="1376"/>
                </a:cubicBezTo>
                <a:cubicBezTo>
                  <a:pt x="1067" y="1376"/>
                  <a:pt x="1376" y="1067"/>
                  <a:pt x="1376" y="688"/>
                </a:cubicBezTo>
                <a:cubicBezTo>
                  <a:pt x="1376" y="327"/>
                  <a:pt x="1096" y="30"/>
                  <a:pt x="741" y="3"/>
                </a:cubicBezTo>
                <a:close/>
                <a:moveTo>
                  <a:pt x="1186" y="388"/>
                </a:moveTo>
                <a:lnTo>
                  <a:pt x="1022" y="388"/>
                </a:lnTo>
                <a:cubicBezTo>
                  <a:pt x="999" y="299"/>
                  <a:pt x="967" y="220"/>
                  <a:pt x="926" y="157"/>
                </a:cubicBezTo>
                <a:cubicBezTo>
                  <a:pt x="1035" y="206"/>
                  <a:pt x="1125" y="287"/>
                  <a:pt x="1186" y="388"/>
                </a:cubicBezTo>
                <a:close/>
                <a:moveTo>
                  <a:pt x="741" y="118"/>
                </a:moveTo>
                <a:cubicBezTo>
                  <a:pt x="815" y="153"/>
                  <a:pt x="875" y="258"/>
                  <a:pt x="911" y="388"/>
                </a:cubicBezTo>
                <a:lnTo>
                  <a:pt x="741" y="388"/>
                </a:lnTo>
                <a:lnTo>
                  <a:pt x="741" y="118"/>
                </a:lnTo>
                <a:close/>
                <a:moveTo>
                  <a:pt x="635" y="118"/>
                </a:moveTo>
                <a:lnTo>
                  <a:pt x="635" y="388"/>
                </a:lnTo>
                <a:lnTo>
                  <a:pt x="465" y="388"/>
                </a:lnTo>
                <a:cubicBezTo>
                  <a:pt x="502" y="258"/>
                  <a:pt x="561" y="153"/>
                  <a:pt x="635" y="118"/>
                </a:cubicBezTo>
                <a:close/>
                <a:moveTo>
                  <a:pt x="450" y="157"/>
                </a:moveTo>
                <a:cubicBezTo>
                  <a:pt x="409" y="220"/>
                  <a:pt x="377" y="299"/>
                  <a:pt x="354" y="388"/>
                </a:cubicBezTo>
                <a:lnTo>
                  <a:pt x="190" y="388"/>
                </a:lnTo>
                <a:cubicBezTo>
                  <a:pt x="251" y="287"/>
                  <a:pt x="342" y="206"/>
                  <a:pt x="450" y="157"/>
                </a:cubicBezTo>
                <a:close/>
                <a:moveTo>
                  <a:pt x="106" y="688"/>
                </a:moveTo>
                <a:cubicBezTo>
                  <a:pt x="106" y="620"/>
                  <a:pt x="118" y="555"/>
                  <a:pt x="140" y="494"/>
                </a:cubicBezTo>
                <a:lnTo>
                  <a:pt x="332" y="494"/>
                </a:lnTo>
                <a:cubicBezTo>
                  <a:pt x="323" y="555"/>
                  <a:pt x="318" y="620"/>
                  <a:pt x="318" y="688"/>
                </a:cubicBezTo>
                <a:cubicBezTo>
                  <a:pt x="318" y="743"/>
                  <a:pt x="321" y="796"/>
                  <a:pt x="328" y="847"/>
                </a:cubicBezTo>
                <a:lnTo>
                  <a:pt x="129" y="847"/>
                </a:lnTo>
                <a:cubicBezTo>
                  <a:pt x="114" y="796"/>
                  <a:pt x="106" y="743"/>
                  <a:pt x="106" y="688"/>
                </a:cubicBezTo>
                <a:close/>
                <a:moveTo>
                  <a:pt x="170" y="953"/>
                </a:moveTo>
                <a:lnTo>
                  <a:pt x="345" y="953"/>
                </a:lnTo>
                <a:cubicBezTo>
                  <a:pt x="368" y="1057"/>
                  <a:pt x="404" y="1148"/>
                  <a:pt x="450" y="1219"/>
                </a:cubicBezTo>
                <a:cubicBezTo>
                  <a:pt x="329" y="1164"/>
                  <a:pt x="230" y="1070"/>
                  <a:pt x="170" y="953"/>
                </a:cubicBezTo>
                <a:close/>
                <a:moveTo>
                  <a:pt x="635" y="1258"/>
                </a:moveTo>
                <a:cubicBezTo>
                  <a:pt x="554" y="1220"/>
                  <a:pt x="491" y="1098"/>
                  <a:pt x="455" y="953"/>
                </a:cubicBezTo>
                <a:lnTo>
                  <a:pt x="635" y="953"/>
                </a:lnTo>
                <a:lnTo>
                  <a:pt x="635" y="1258"/>
                </a:lnTo>
                <a:close/>
                <a:moveTo>
                  <a:pt x="435" y="847"/>
                </a:moveTo>
                <a:cubicBezTo>
                  <a:pt x="427" y="794"/>
                  <a:pt x="423" y="741"/>
                  <a:pt x="423" y="688"/>
                </a:cubicBezTo>
                <a:cubicBezTo>
                  <a:pt x="423" y="624"/>
                  <a:pt x="430" y="558"/>
                  <a:pt x="441" y="494"/>
                </a:cubicBezTo>
                <a:lnTo>
                  <a:pt x="935" y="494"/>
                </a:lnTo>
                <a:cubicBezTo>
                  <a:pt x="946" y="558"/>
                  <a:pt x="953" y="624"/>
                  <a:pt x="953" y="688"/>
                </a:cubicBezTo>
                <a:cubicBezTo>
                  <a:pt x="953" y="741"/>
                  <a:pt x="949" y="794"/>
                  <a:pt x="941" y="847"/>
                </a:cubicBezTo>
                <a:lnTo>
                  <a:pt x="435" y="847"/>
                </a:lnTo>
                <a:close/>
                <a:moveTo>
                  <a:pt x="741" y="1258"/>
                </a:moveTo>
                <a:lnTo>
                  <a:pt x="741" y="953"/>
                </a:lnTo>
                <a:lnTo>
                  <a:pt x="921" y="953"/>
                </a:lnTo>
                <a:cubicBezTo>
                  <a:pt x="885" y="1098"/>
                  <a:pt x="822" y="1220"/>
                  <a:pt x="741" y="1258"/>
                </a:cubicBezTo>
                <a:close/>
                <a:moveTo>
                  <a:pt x="926" y="1219"/>
                </a:moveTo>
                <a:cubicBezTo>
                  <a:pt x="972" y="1148"/>
                  <a:pt x="1008" y="1057"/>
                  <a:pt x="1031" y="953"/>
                </a:cubicBezTo>
                <a:lnTo>
                  <a:pt x="1206" y="953"/>
                </a:lnTo>
                <a:cubicBezTo>
                  <a:pt x="1146" y="1070"/>
                  <a:pt x="1047" y="1164"/>
                  <a:pt x="926" y="1219"/>
                </a:cubicBezTo>
                <a:close/>
                <a:moveTo>
                  <a:pt x="1049" y="847"/>
                </a:moveTo>
                <a:cubicBezTo>
                  <a:pt x="1055" y="796"/>
                  <a:pt x="1058" y="743"/>
                  <a:pt x="1058" y="688"/>
                </a:cubicBezTo>
                <a:cubicBezTo>
                  <a:pt x="1058" y="620"/>
                  <a:pt x="1053" y="555"/>
                  <a:pt x="1044" y="494"/>
                </a:cubicBezTo>
                <a:lnTo>
                  <a:pt x="1235" y="494"/>
                </a:lnTo>
                <a:lnTo>
                  <a:pt x="1235" y="490"/>
                </a:lnTo>
                <a:cubicBezTo>
                  <a:pt x="1257" y="552"/>
                  <a:pt x="1270" y="619"/>
                  <a:pt x="1270" y="688"/>
                </a:cubicBezTo>
                <a:cubicBezTo>
                  <a:pt x="1270" y="743"/>
                  <a:pt x="1262" y="796"/>
                  <a:pt x="1248" y="847"/>
                </a:cubicBezTo>
                <a:lnTo>
                  <a:pt x="1049" y="84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21">
            <a:extLst>
              <a:ext uri="{FF2B5EF4-FFF2-40B4-BE49-F238E27FC236}">
                <a16:creationId xmlns:a16="http://schemas.microsoft.com/office/drawing/2014/main" id="{0CD877DD-CCA5-4601-B9B4-DA7BE41B6D41}"/>
              </a:ext>
            </a:extLst>
          </p:cNvPr>
          <p:cNvSpPr>
            <a:spLocks noEditPoints="1"/>
          </p:cNvSpPr>
          <p:nvPr/>
        </p:nvSpPr>
        <p:spPr bwMode="auto">
          <a:xfrm>
            <a:off x="857896" y="4571142"/>
            <a:ext cx="242547" cy="165850"/>
          </a:xfrm>
          <a:custGeom>
            <a:avLst/>
            <a:gdLst>
              <a:gd name="T0" fmla="*/ 1304 w 1605"/>
              <a:gd name="T1" fmla="*/ 8 h 1092"/>
              <a:gd name="T2" fmla="*/ 1156 w 1605"/>
              <a:gd name="T3" fmla="*/ 123 h 1092"/>
              <a:gd name="T4" fmla="*/ 1449 w 1605"/>
              <a:gd name="T5" fmla="*/ 461 h 1092"/>
              <a:gd name="T6" fmla="*/ 1598 w 1605"/>
              <a:gd name="T7" fmla="*/ 345 h 1092"/>
              <a:gd name="T8" fmla="*/ 1491 w 1605"/>
              <a:gd name="T9" fmla="*/ 356 h 1092"/>
              <a:gd name="T10" fmla="*/ 1438 w 1605"/>
              <a:gd name="T11" fmla="*/ 300 h 1092"/>
              <a:gd name="T12" fmla="*/ 1491 w 1605"/>
              <a:gd name="T13" fmla="*/ 356 h 1092"/>
              <a:gd name="T14" fmla="*/ 280 w 1605"/>
              <a:gd name="T15" fmla="*/ 53 h 1092"/>
              <a:gd name="T16" fmla="*/ 9 w 1605"/>
              <a:gd name="T17" fmla="*/ 432 h 1092"/>
              <a:gd name="T18" fmla="*/ 168 w 1605"/>
              <a:gd name="T19" fmla="*/ 533 h 1092"/>
              <a:gd name="T20" fmla="*/ 440 w 1605"/>
              <a:gd name="T21" fmla="*/ 155 h 1092"/>
              <a:gd name="T22" fmla="*/ 176 w 1605"/>
              <a:gd name="T23" fmla="*/ 419 h 1092"/>
              <a:gd name="T24" fmla="*/ 115 w 1605"/>
              <a:gd name="T25" fmla="*/ 371 h 1092"/>
              <a:gd name="T26" fmla="*/ 176 w 1605"/>
              <a:gd name="T27" fmla="*/ 419 h 1092"/>
              <a:gd name="T28" fmla="*/ 896 w 1605"/>
              <a:gd name="T29" fmla="*/ 526 h 1092"/>
              <a:gd name="T30" fmla="*/ 640 w 1605"/>
              <a:gd name="T31" fmla="*/ 665 h 1092"/>
              <a:gd name="T32" fmla="*/ 459 w 1605"/>
              <a:gd name="T33" fmla="*/ 562 h 1092"/>
              <a:gd name="T34" fmla="*/ 695 w 1605"/>
              <a:gd name="T35" fmla="*/ 232 h 1092"/>
              <a:gd name="T36" fmla="*/ 498 w 1605"/>
              <a:gd name="T37" fmla="*/ 257 h 1092"/>
              <a:gd name="T38" fmla="*/ 265 w 1605"/>
              <a:gd name="T39" fmla="*/ 609 h 1092"/>
              <a:gd name="T40" fmla="*/ 318 w 1605"/>
              <a:gd name="T41" fmla="*/ 791 h 1092"/>
              <a:gd name="T42" fmla="*/ 724 w 1605"/>
              <a:gd name="T43" fmla="*/ 1092 h 1092"/>
              <a:gd name="T44" fmla="*/ 783 w 1605"/>
              <a:gd name="T45" fmla="*/ 1055 h 1092"/>
              <a:gd name="T46" fmla="*/ 840 w 1605"/>
              <a:gd name="T47" fmla="*/ 1025 h 1092"/>
              <a:gd name="T48" fmla="*/ 916 w 1605"/>
              <a:gd name="T49" fmla="*/ 1023 h 1092"/>
              <a:gd name="T50" fmla="*/ 932 w 1605"/>
              <a:gd name="T51" fmla="*/ 919 h 1092"/>
              <a:gd name="T52" fmla="*/ 1014 w 1605"/>
              <a:gd name="T53" fmla="*/ 971 h 1092"/>
              <a:gd name="T54" fmla="*/ 1071 w 1605"/>
              <a:gd name="T55" fmla="*/ 938 h 1092"/>
              <a:gd name="T56" fmla="*/ 1099 w 1605"/>
              <a:gd name="T57" fmla="*/ 881 h 1092"/>
              <a:gd name="T58" fmla="*/ 1180 w 1605"/>
              <a:gd name="T59" fmla="*/ 874 h 1092"/>
              <a:gd name="T60" fmla="*/ 1198 w 1605"/>
              <a:gd name="T61" fmla="*/ 761 h 1092"/>
              <a:gd name="T62" fmla="*/ 1090 w 1605"/>
              <a:gd name="T63" fmla="*/ 219 h 1092"/>
              <a:gd name="T64" fmla="*/ 919 w 1605"/>
              <a:gd name="T65" fmla="*/ 182 h 1092"/>
              <a:gd name="T66" fmla="*/ 832 w 1605"/>
              <a:gd name="T67" fmla="*/ 227 h 1092"/>
              <a:gd name="T68" fmla="*/ 534 w 1605"/>
              <a:gd name="T69" fmla="*/ 516 h 1092"/>
              <a:gd name="T70" fmla="*/ 618 w 1605"/>
              <a:gd name="T71" fmla="*/ 574 h 1092"/>
              <a:gd name="T72" fmla="*/ 891 w 1605"/>
              <a:gd name="T73" fmla="*/ 410 h 1092"/>
              <a:gd name="T74" fmla="*/ 1344 w 1605"/>
              <a:gd name="T75" fmla="*/ 579 h 10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05" h="1092">
                <a:moveTo>
                  <a:pt x="1599" y="320"/>
                </a:moveTo>
                <a:lnTo>
                  <a:pt x="1304" y="8"/>
                </a:lnTo>
                <a:cubicBezTo>
                  <a:pt x="1298" y="1"/>
                  <a:pt x="1286" y="0"/>
                  <a:pt x="1279" y="7"/>
                </a:cubicBezTo>
                <a:lnTo>
                  <a:pt x="1156" y="123"/>
                </a:lnTo>
                <a:cubicBezTo>
                  <a:pt x="1149" y="130"/>
                  <a:pt x="1148" y="141"/>
                  <a:pt x="1155" y="148"/>
                </a:cubicBezTo>
                <a:lnTo>
                  <a:pt x="1449" y="461"/>
                </a:lnTo>
                <a:cubicBezTo>
                  <a:pt x="1456" y="468"/>
                  <a:pt x="1467" y="468"/>
                  <a:pt x="1474" y="461"/>
                </a:cubicBezTo>
                <a:lnTo>
                  <a:pt x="1598" y="345"/>
                </a:lnTo>
                <a:cubicBezTo>
                  <a:pt x="1605" y="338"/>
                  <a:pt x="1605" y="327"/>
                  <a:pt x="1599" y="320"/>
                </a:cubicBezTo>
                <a:close/>
                <a:moveTo>
                  <a:pt x="1491" y="356"/>
                </a:moveTo>
                <a:cubicBezTo>
                  <a:pt x="1476" y="370"/>
                  <a:pt x="1451" y="369"/>
                  <a:pt x="1437" y="354"/>
                </a:cubicBezTo>
                <a:cubicBezTo>
                  <a:pt x="1422" y="338"/>
                  <a:pt x="1423" y="314"/>
                  <a:pt x="1438" y="300"/>
                </a:cubicBezTo>
                <a:cubicBezTo>
                  <a:pt x="1454" y="285"/>
                  <a:pt x="1478" y="286"/>
                  <a:pt x="1493" y="301"/>
                </a:cubicBezTo>
                <a:cubicBezTo>
                  <a:pt x="1507" y="317"/>
                  <a:pt x="1506" y="341"/>
                  <a:pt x="1491" y="356"/>
                </a:cubicBezTo>
                <a:close/>
                <a:moveTo>
                  <a:pt x="305" y="50"/>
                </a:moveTo>
                <a:cubicBezTo>
                  <a:pt x="297" y="44"/>
                  <a:pt x="286" y="46"/>
                  <a:pt x="280" y="53"/>
                </a:cubicBezTo>
                <a:lnTo>
                  <a:pt x="6" y="407"/>
                </a:lnTo>
                <a:cubicBezTo>
                  <a:pt x="0" y="415"/>
                  <a:pt x="1" y="426"/>
                  <a:pt x="9" y="432"/>
                </a:cubicBezTo>
                <a:lnTo>
                  <a:pt x="144" y="536"/>
                </a:lnTo>
                <a:cubicBezTo>
                  <a:pt x="151" y="542"/>
                  <a:pt x="162" y="541"/>
                  <a:pt x="168" y="533"/>
                </a:cubicBezTo>
                <a:lnTo>
                  <a:pt x="443" y="180"/>
                </a:lnTo>
                <a:cubicBezTo>
                  <a:pt x="449" y="172"/>
                  <a:pt x="448" y="161"/>
                  <a:pt x="440" y="155"/>
                </a:cubicBezTo>
                <a:lnTo>
                  <a:pt x="305" y="50"/>
                </a:lnTo>
                <a:close/>
                <a:moveTo>
                  <a:pt x="176" y="419"/>
                </a:moveTo>
                <a:cubicBezTo>
                  <a:pt x="163" y="436"/>
                  <a:pt x="139" y="439"/>
                  <a:pt x="122" y="425"/>
                </a:cubicBezTo>
                <a:cubicBezTo>
                  <a:pt x="105" y="412"/>
                  <a:pt x="102" y="388"/>
                  <a:pt x="115" y="371"/>
                </a:cubicBezTo>
                <a:cubicBezTo>
                  <a:pt x="128" y="354"/>
                  <a:pt x="152" y="351"/>
                  <a:pt x="169" y="365"/>
                </a:cubicBezTo>
                <a:cubicBezTo>
                  <a:pt x="186" y="378"/>
                  <a:pt x="189" y="402"/>
                  <a:pt x="176" y="419"/>
                </a:cubicBezTo>
                <a:close/>
                <a:moveTo>
                  <a:pt x="1198" y="761"/>
                </a:moveTo>
                <a:lnTo>
                  <a:pt x="896" y="526"/>
                </a:lnTo>
                <a:lnTo>
                  <a:pt x="841" y="576"/>
                </a:lnTo>
                <a:cubicBezTo>
                  <a:pt x="763" y="646"/>
                  <a:pt x="693" y="665"/>
                  <a:pt x="640" y="665"/>
                </a:cubicBezTo>
                <a:cubicBezTo>
                  <a:pt x="627" y="665"/>
                  <a:pt x="614" y="663"/>
                  <a:pt x="603" y="661"/>
                </a:cubicBezTo>
                <a:cubicBezTo>
                  <a:pt x="531" y="649"/>
                  <a:pt x="481" y="602"/>
                  <a:pt x="459" y="562"/>
                </a:cubicBezTo>
                <a:cubicBezTo>
                  <a:pt x="432" y="519"/>
                  <a:pt x="440" y="464"/>
                  <a:pt x="478" y="429"/>
                </a:cubicBezTo>
                <a:lnTo>
                  <a:pt x="695" y="232"/>
                </a:lnTo>
                <a:cubicBezTo>
                  <a:pt x="670" y="212"/>
                  <a:pt x="640" y="203"/>
                  <a:pt x="610" y="203"/>
                </a:cubicBezTo>
                <a:cubicBezTo>
                  <a:pt x="567" y="203"/>
                  <a:pt x="526" y="221"/>
                  <a:pt x="498" y="257"/>
                </a:cubicBezTo>
                <a:lnTo>
                  <a:pt x="286" y="531"/>
                </a:lnTo>
                <a:cubicBezTo>
                  <a:pt x="269" y="553"/>
                  <a:pt x="261" y="581"/>
                  <a:pt x="265" y="609"/>
                </a:cubicBezTo>
                <a:lnTo>
                  <a:pt x="278" y="720"/>
                </a:lnTo>
                <a:cubicBezTo>
                  <a:pt x="282" y="748"/>
                  <a:pt x="296" y="773"/>
                  <a:pt x="318" y="791"/>
                </a:cubicBezTo>
                <a:lnTo>
                  <a:pt x="689" y="1080"/>
                </a:lnTo>
                <a:cubicBezTo>
                  <a:pt x="700" y="1088"/>
                  <a:pt x="712" y="1092"/>
                  <a:pt x="724" y="1092"/>
                </a:cubicBezTo>
                <a:cubicBezTo>
                  <a:pt x="740" y="1092"/>
                  <a:pt x="755" y="1086"/>
                  <a:pt x="766" y="1073"/>
                </a:cubicBezTo>
                <a:lnTo>
                  <a:pt x="783" y="1055"/>
                </a:lnTo>
                <a:cubicBezTo>
                  <a:pt x="805" y="1031"/>
                  <a:pt x="802" y="994"/>
                  <a:pt x="777" y="973"/>
                </a:cubicBezTo>
                <a:lnTo>
                  <a:pt x="840" y="1025"/>
                </a:lnTo>
                <a:cubicBezTo>
                  <a:pt x="850" y="1034"/>
                  <a:pt x="863" y="1039"/>
                  <a:pt x="876" y="1039"/>
                </a:cubicBezTo>
                <a:cubicBezTo>
                  <a:pt x="891" y="1039"/>
                  <a:pt x="905" y="1033"/>
                  <a:pt x="916" y="1023"/>
                </a:cubicBezTo>
                <a:lnTo>
                  <a:pt x="935" y="1004"/>
                </a:lnTo>
                <a:cubicBezTo>
                  <a:pt x="959" y="981"/>
                  <a:pt x="958" y="941"/>
                  <a:pt x="932" y="919"/>
                </a:cubicBezTo>
                <a:lnTo>
                  <a:pt x="978" y="958"/>
                </a:lnTo>
                <a:cubicBezTo>
                  <a:pt x="989" y="967"/>
                  <a:pt x="1002" y="971"/>
                  <a:pt x="1014" y="971"/>
                </a:cubicBezTo>
                <a:cubicBezTo>
                  <a:pt x="1029" y="971"/>
                  <a:pt x="1043" y="965"/>
                  <a:pt x="1054" y="955"/>
                </a:cubicBezTo>
                <a:lnTo>
                  <a:pt x="1071" y="938"/>
                </a:lnTo>
                <a:cubicBezTo>
                  <a:pt x="1095" y="915"/>
                  <a:pt x="1094" y="876"/>
                  <a:pt x="1069" y="854"/>
                </a:cubicBezTo>
                <a:lnTo>
                  <a:pt x="1099" y="881"/>
                </a:lnTo>
                <a:cubicBezTo>
                  <a:pt x="1110" y="890"/>
                  <a:pt x="1123" y="895"/>
                  <a:pt x="1136" y="895"/>
                </a:cubicBezTo>
                <a:cubicBezTo>
                  <a:pt x="1153" y="895"/>
                  <a:pt x="1169" y="888"/>
                  <a:pt x="1180" y="874"/>
                </a:cubicBezTo>
                <a:lnTo>
                  <a:pt x="1206" y="843"/>
                </a:lnTo>
                <a:cubicBezTo>
                  <a:pt x="1227" y="818"/>
                  <a:pt x="1223" y="781"/>
                  <a:pt x="1198" y="761"/>
                </a:cubicBezTo>
                <a:close/>
                <a:moveTo>
                  <a:pt x="1345" y="479"/>
                </a:moveTo>
                <a:lnTo>
                  <a:pt x="1090" y="219"/>
                </a:lnTo>
                <a:cubicBezTo>
                  <a:pt x="1079" y="208"/>
                  <a:pt x="1065" y="201"/>
                  <a:pt x="1049" y="199"/>
                </a:cubicBezTo>
                <a:lnTo>
                  <a:pt x="919" y="182"/>
                </a:lnTo>
                <a:cubicBezTo>
                  <a:pt x="898" y="179"/>
                  <a:pt x="878" y="185"/>
                  <a:pt x="862" y="199"/>
                </a:cubicBezTo>
                <a:lnTo>
                  <a:pt x="832" y="227"/>
                </a:lnTo>
                <a:lnTo>
                  <a:pt x="538" y="494"/>
                </a:lnTo>
                <a:cubicBezTo>
                  <a:pt x="535" y="497"/>
                  <a:pt x="527" y="506"/>
                  <a:pt x="534" y="516"/>
                </a:cubicBezTo>
                <a:lnTo>
                  <a:pt x="536" y="519"/>
                </a:lnTo>
                <a:cubicBezTo>
                  <a:pt x="547" y="540"/>
                  <a:pt x="576" y="567"/>
                  <a:pt x="618" y="574"/>
                </a:cubicBezTo>
                <a:cubicBezTo>
                  <a:pt x="669" y="583"/>
                  <a:pt x="725" y="561"/>
                  <a:pt x="782" y="511"/>
                </a:cubicBezTo>
                <a:lnTo>
                  <a:pt x="891" y="410"/>
                </a:lnTo>
                <a:lnTo>
                  <a:pt x="1237" y="680"/>
                </a:lnTo>
                <a:lnTo>
                  <a:pt x="1344" y="579"/>
                </a:lnTo>
                <a:cubicBezTo>
                  <a:pt x="1372" y="552"/>
                  <a:pt x="1373" y="507"/>
                  <a:pt x="1345" y="47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25">
            <a:extLst>
              <a:ext uri="{FF2B5EF4-FFF2-40B4-BE49-F238E27FC236}">
                <a16:creationId xmlns:a16="http://schemas.microsoft.com/office/drawing/2014/main" id="{1AF218EE-C449-458D-8962-9F267EC8C0FE}"/>
              </a:ext>
            </a:extLst>
          </p:cNvPr>
          <p:cNvSpPr>
            <a:spLocks/>
          </p:cNvSpPr>
          <p:nvPr/>
        </p:nvSpPr>
        <p:spPr bwMode="auto">
          <a:xfrm>
            <a:off x="878584" y="2542289"/>
            <a:ext cx="201170" cy="195696"/>
          </a:xfrm>
          <a:custGeom>
            <a:avLst/>
            <a:gdLst>
              <a:gd name="T0" fmla="*/ 1166 w 1277"/>
              <a:gd name="T1" fmla="*/ 23 h 1224"/>
              <a:gd name="T2" fmla="*/ 56 w 1277"/>
              <a:gd name="T3" fmla="*/ 507 h 1224"/>
              <a:gd name="T4" fmla="*/ 52 w 1277"/>
              <a:gd name="T5" fmla="*/ 634 h 1224"/>
              <a:gd name="T6" fmla="*/ 277 w 1277"/>
              <a:gd name="T7" fmla="*/ 750 h 1224"/>
              <a:gd name="T8" fmla="*/ 948 w 1277"/>
              <a:gd name="T9" fmla="*/ 284 h 1224"/>
              <a:gd name="T10" fmla="*/ 962 w 1277"/>
              <a:gd name="T11" fmla="*/ 291 h 1224"/>
              <a:gd name="T12" fmla="*/ 401 w 1277"/>
              <a:gd name="T13" fmla="*/ 827 h 1224"/>
              <a:gd name="T14" fmla="*/ 379 w 1277"/>
              <a:gd name="T15" fmla="*/ 879 h 1224"/>
              <a:gd name="T16" fmla="*/ 379 w 1277"/>
              <a:gd name="T17" fmla="*/ 1127 h 1224"/>
              <a:gd name="T18" fmla="*/ 510 w 1277"/>
              <a:gd name="T19" fmla="*/ 1164 h 1224"/>
              <a:gd name="T20" fmla="*/ 646 w 1277"/>
              <a:gd name="T21" fmla="*/ 941 h 1224"/>
              <a:gd name="T22" fmla="*/ 934 w 1277"/>
              <a:gd name="T23" fmla="*/ 1089 h 1224"/>
              <a:gd name="T24" fmla="*/ 1035 w 1277"/>
              <a:gd name="T25" fmla="*/ 1043 h 1224"/>
              <a:gd name="T26" fmla="*/ 1263 w 1277"/>
              <a:gd name="T27" fmla="*/ 104 h 1224"/>
              <a:gd name="T28" fmla="*/ 1166 w 1277"/>
              <a:gd name="T29" fmla="*/ 23 h 1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77" h="1224">
                <a:moveTo>
                  <a:pt x="1166" y="23"/>
                </a:moveTo>
                <a:lnTo>
                  <a:pt x="56" y="507"/>
                </a:lnTo>
                <a:cubicBezTo>
                  <a:pt x="2" y="531"/>
                  <a:pt x="0" y="607"/>
                  <a:pt x="52" y="634"/>
                </a:cubicBezTo>
                <a:lnTo>
                  <a:pt x="277" y="750"/>
                </a:lnTo>
                <a:lnTo>
                  <a:pt x="948" y="284"/>
                </a:lnTo>
                <a:cubicBezTo>
                  <a:pt x="955" y="279"/>
                  <a:pt x="962" y="285"/>
                  <a:pt x="962" y="291"/>
                </a:cubicBezTo>
                <a:lnTo>
                  <a:pt x="401" y="827"/>
                </a:lnTo>
                <a:cubicBezTo>
                  <a:pt x="387" y="841"/>
                  <a:pt x="379" y="859"/>
                  <a:pt x="379" y="879"/>
                </a:cubicBezTo>
                <a:lnTo>
                  <a:pt x="379" y="1127"/>
                </a:lnTo>
                <a:cubicBezTo>
                  <a:pt x="379" y="1198"/>
                  <a:pt x="473" y="1224"/>
                  <a:pt x="510" y="1164"/>
                </a:cubicBezTo>
                <a:lnTo>
                  <a:pt x="646" y="941"/>
                </a:lnTo>
                <a:lnTo>
                  <a:pt x="934" y="1089"/>
                </a:lnTo>
                <a:cubicBezTo>
                  <a:pt x="975" y="1110"/>
                  <a:pt x="1024" y="1088"/>
                  <a:pt x="1035" y="1043"/>
                </a:cubicBezTo>
                <a:lnTo>
                  <a:pt x="1263" y="104"/>
                </a:lnTo>
                <a:cubicBezTo>
                  <a:pt x="1277" y="48"/>
                  <a:pt x="1219" y="0"/>
                  <a:pt x="1166" y="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6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" dur="12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12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12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1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6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1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8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8" fill="hold" grpId="0" nodeType="withEffect" p14:presetBounceEnd="60000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2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3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8" fill="hold" grpId="0" nodeType="withEffect" p14:presetBounceEnd="60000">
                                      <p:stCondLst>
                                        <p:cond delay="8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6" dur="1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7" dur="1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8" fill="hold" grpId="0" nodeType="withEffect" p14:presetBounceEnd="60000">
                                      <p:stCondLst>
                                        <p:cond delay="91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0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1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2" fill="hold" grpId="0" nodeType="withEffect" p14:presetBounceEnd="60000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4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5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2" fill="hold" grpId="0" nodeType="withEffect" p14:presetBounceEnd="60000">
                                      <p:stCondLst>
                                        <p:cond delay="99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8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9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2" fill="hold" grpId="0" nodeType="withEffect" p14:presetBounceEnd="60000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2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3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7" grpId="0"/>
          <p:bldP spid="8" grpId="0" animBg="1"/>
          <p:bldP spid="9" grpId="0"/>
          <p:bldP spid="10" grpId="0"/>
          <p:bldP spid="14" grpId="0" animBg="1"/>
          <p:bldP spid="15" grpId="0"/>
          <p:bldP spid="16" grpId="0"/>
          <p:bldP spid="17" grpId="0" animBg="1"/>
          <p:bldP spid="18" grpId="0"/>
          <p:bldP spid="19" grpId="0"/>
          <p:bldP spid="20" grpId="0" animBg="1"/>
          <p:bldP spid="21" grpId="0"/>
          <p:bldP spid="22" grpId="0"/>
          <p:bldP spid="23" grpId="0" animBg="1"/>
          <p:bldP spid="11" grpId="0" animBg="1"/>
          <p:bldP spid="12" grpId="0"/>
          <p:bldP spid="13" grpId="0"/>
          <p:bldP spid="27" grpId="0" animBg="1"/>
          <p:bldP spid="31" grpId="0" animBg="1"/>
          <p:bldP spid="35" grpId="0" animBg="1"/>
          <p:bldP spid="40" grpId="0" animBg="1"/>
          <p:bldP spid="44" grpId="0" animBg="1"/>
          <p:bldP spid="4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2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" dur="12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125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125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125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8" fill="hold" grpId="0" nodeType="withEffect">
                                      <p:stCondLst>
                                        <p:cond delay="4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125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5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1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12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6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125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8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125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8" fill="hold" grpId="0" nodeType="withEffect">
                                      <p:stCondLst>
                                        <p:cond delay="85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12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8" fill="hold" grpId="0" nodeType="withEffect">
                                      <p:stCondLst>
                                        <p:cond delay="8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1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12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8" fill="hold" grpId="0" nodeType="withEffect">
                                      <p:stCondLst>
                                        <p:cond delay="91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2" fill="hold" grpId="0" nodeType="withEffect">
                                      <p:stCondLst>
                                        <p:cond delay="95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2" fill="hold" grpId="0" nodeType="withEffect">
                                      <p:stCondLst>
                                        <p:cond delay="99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2" fill="hold" grpId="0" nodeType="withEffect">
                                      <p:stCondLst>
                                        <p:cond delay="105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1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7" grpId="0"/>
          <p:bldP spid="8" grpId="0" animBg="1"/>
          <p:bldP spid="9" grpId="0"/>
          <p:bldP spid="10" grpId="0"/>
          <p:bldP spid="14" grpId="0" animBg="1"/>
          <p:bldP spid="15" grpId="0"/>
          <p:bldP spid="16" grpId="0"/>
          <p:bldP spid="17" grpId="0" animBg="1"/>
          <p:bldP spid="18" grpId="0"/>
          <p:bldP spid="19" grpId="0"/>
          <p:bldP spid="20" grpId="0" animBg="1"/>
          <p:bldP spid="21" grpId="0"/>
          <p:bldP spid="22" grpId="0"/>
          <p:bldP spid="23" grpId="0" animBg="1"/>
          <p:bldP spid="11" grpId="0" animBg="1"/>
          <p:bldP spid="12" grpId="0"/>
          <p:bldP spid="13" grpId="0"/>
          <p:bldP spid="27" grpId="0" animBg="1"/>
          <p:bldP spid="31" grpId="0" animBg="1"/>
          <p:bldP spid="35" grpId="0" animBg="1"/>
          <p:bldP spid="40" grpId="0" animBg="1"/>
          <p:bldP spid="44" grpId="0" animBg="1"/>
          <p:bldP spid="48" grpId="0" animBg="1"/>
        </p:bldLst>
      </p:timing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10AA25-87F7-4247-901E-3C841D9D90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0B06352-38E5-43D0-B430-E8B1381225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Text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677E2F-515D-4997-B3B2-690C07B46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869ECF6-9EE7-40AD-9AE7-70A4CE401E62}"/>
              </a:ext>
            </a:extLst>
          </p:cNvPr>
          <p:cNvGrpSpPr/>
          <p:nvPr/>
        </p:nvGrpSpPr>
        <p:grpSpPr>
          <a:xfrm>
            <a:off x="839788" y="800100"/>
            <a:ext cx="10512425" cy="5257800"/>
            <a:chOff x="839788" y="800100"/>
            <a:chExt cx="10512425" cy="5257800"/>
          </a:xfrm>
        </p:grpSpPr>
        <p:sp>
          <p:nvSpPr>
            <p:cNvPr id="8" name="Line 5">
              <a:extLst>
                <a:ext uri="{FF2B5EF4-FFF2-40B4-BE49-F238E27FC236}">
                  <a16:creationId xmlns:a16="http://schemas.microsoft.com/office/drawing/2014/main" id="{7BFA53F7-7171-4CA5-B233-32E5388A78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39788" y="3429000"/>
              <a:ext cx="10512425" cy="0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DEAD50F-D1AE-40FA-9C4C-3A9DFE9B8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1888" y="800100"/>
              <a:ext cx="2600325" cy="5257800"/>
            </a:xfrm>
            <a:custGeom>
              <a:avLst/>
              <a:gdLst>
                <a:gd name="T0" fmla="*/ 0 w 4085"/>
                <a:gd name="T1" fmla="*/ 0 h 8170"/>
                <a:gd name="T2" fmla="*/ 4085 w 4085"/>
                <a:gd name="T3" fmla="*/ 4085 h 8170"/>
                <a:gd name="T4" fmla="*/ 0 w 4085"/>
                <a:gd name="T5" fmla="*/ 8170 h 8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85" h="8170">
                  <a:moveTo>
                    <a:pt x="0" y="0"/>
                  </a:moveTo>
                  <a:lnTo>
                    <a:pt x="4085" y="4085"/>
                  </a:lnTo>
                  <a:lnTo>
                    <a:pt x="0" y="8170"/>
                  </a:ln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96DF7EA-47FE-4D13-B77B-17B1440AA371}"/>
              </a:ext>
            </a:extLst>
          </p:cNvPr>
          <p:cNvSpPr txBox="1"/>
          <p:nvPr/>
        </p:nvSpPr>
        <p:spPr>
          <a:xfrm>
            <a:off x="839787" y="5147960"/>
            <a:ext cx="7829550" cy="8894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 orb has power to raise and purify our thoughts like a strain of sacred music, or a noble picture, or a passage from the grander poets.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It always does one good.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337DB2F-14D9-499F-8A9E-372600C3D585}"/>
              </a:ext>
            </a:extLst>
          </p:cNvPr>
          <p:cNvSpPr/>
          <p:nvPr/>
        </p:nvSpPr>
        <p:spPr>
          <a:xfrm>
            <a:off x="839787" y="2247906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latin typeface="+mj-lt"/>
              </a:rPr>
              <a:t>34.7K</a:t>
            </a:r>
          </a:p>
          <a:p>
            <a:pPr>
              <a:spcBef>
                <a:spcPts val="400"/>
              </a:spcBef>
            </a:pPr>
            <a:r>
              <a:rPr lang="en-US" sz="1400" dirty="0"/>
              <a:t>Subtitle is here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85D458F-BD77-4705-9CDF-451865099976}"/>
              </a:ext>
            </a:extLst>
          </p:cNvPr>
          <p:cNvSpPr/>
          <p:nvPr/>
        </p:nvSpPr>
        <p:spPr>
          <a:xfrm>
            <a:off x="3723659" y="2208576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latin typeface="+mj-lt"/>
              </a:rPr>
              <a:t>2.8M</a:t>
            </a:r>
          </a:p>
          <a:p>
            <a:pPr>
              <a:spcBef>
                <a:spcPts val="400"/>
              </a:spcBef>
            </a:pPr>
            <a:r>
              <a:rPr lang="en-US" sz="1400" dirty="0"/>
              <a:t>Subtitle is here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C01AB09-C43F-481F-9D3F-163FE55B7D0B}"/>
              </a:ext>
            </a:extLst>
          </p:cNvPr>
          <p:cNvSpPr/>
          <p:nvPr/>
        </p:nvSpPr>
        <p:spPr>
          <a:xfrm>
            <a:off x="6607531" y="2208576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latin typeface="+mj-lt"/>
              </a:rPr>
              <a:t>56%</a:t>
            </a:r>
          </a:p>
          <a:p>
            <a:pPr>
              <a:spcBef>
                <a:spcPts val="400"/>
              </a:spcBef>
            </a:pPr>
            <a:r>
              <a:rPr lang="en-US" sz="1400" dirty="0"/>
              <a:t>Subtitle is here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FAD3F65-5824-4A5F-BC8C-0DD194207FC3}"/>
              </a:ext>
            </a:extLst>
          </p:cNvPr>
          <p:cNvSpPr/>
          <p:nvPr/>
        </p:nvSpPr>
        <p:spPr>
          <a:xfrm>
            <a:off x="839787" y="3672731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solidFill>
                  <a:schemeClr val="bg1"/>
                </a:solidFill>
                <a:latin typeface="+mj-lt"/>
              </a:rPr>
              <a:t>500+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bg1"/>
                </a:solidFill>
              </a:rPr>
              <a:t>Subtitle is here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0EA4FAF-3006-4806-BD92-7DD3C0A45326}"/>
              </a:ext>
            </a:extLst>
          </p:cNvPr>
          <p:cNvSpPr/>
          <p:nvPr/>
        </p:nvSpPr>
        <p:spPr>
          <a:xfrm>
            <a:off x="3723659" y="3633401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solidFill>
                  <a:schemeClr val="bg1"/>
                </a:solidFill>
                <a:latin typeface="+mj-lt"/>
              </a:rPr>
              <a:t>2500+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bg1"/>
                </a:solidFill>
              </a:rPr>
              <a:t>Subtitle is here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0875261-72D7-46DD-A9B0-B6CBF6FB7C3A}"/>
              </a:ext>
            </a:extLst>
          </p:cNvPr>
          <p:cNvSpPr/>
          <p:nvPr/>
        </p:nvSpPr>
        <p:spPr>
          <a:xfrm>
            <a:off x="6607531" y="3633401"/>
            <a:ext cx="2600325" cy="976694"/>
          </a:xfrm>
          <a:prstGeom prst="roundRect">
            <a:avLst>
              <a:gd name="adj" fmla="val 14041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0" rIns="0" bIns="0" rtlCol="0" anchor="ctr" anchorCtr="1"/>
          <a:lstStyle/>
          <a:p>
            <a:pPr>
              <a:spcBef>
                <a:spcPts val="400"/>
              </a:spcBef>
            </a:pPr>
            <a:r>
              <a:rPr lang="en-US" sz="3000" dirty="0">
                <a:solidFill>
                  <a:schemeClr val="bg1"/>
                </a:solidFill>
                <a:latin typeface="+mj-lt"/>
              </a:rPr>
              <a:t>3100+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bg1"/>
                </a:solidFill>
              </a:rPr>
              <a:t>Subtitle is here</a:t>
            </a: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874BC51-E369-434E-B8C3-9E1C3FC949A8}"/>
              </a:ext>
            </a:extLst>
          </p:cNvPr>
          <p:cNvSpPr>
            <a:spLocks noEditPoints="1"/>
          </p:cNvSpPr>
          <p:nvPr/>
        </p:nvSpPr>
        <p:spPr bwMode="auto">
          <a:xfrm>
            <a:off x="999547" y="2449871"/>
            <a:ext cx="532073" cy="363823"/>
          </a:xfrm>
          <a:custGeom>
            <a:avLst/>
            <a:gdLst>
              <a:gd name="T0" fmla="*/ 1304 w 1605"/>
              <a:gd name="T1" fmla="*/ 8 h 1092"/>
              <a:gd name="T2" fmla="*/ 1156 w 1605"/>
              <a:gd name="T3" fmla="*/ 123 h 1092"/>
              <a:gd name="T4" fmla="*/ 1449 w 1605"/>
              <a:gd name="T5" fmla="*/ 461 h 1092"/>
              <a:gd name="T6" fmla="*/ 1598 w 1605"/>
              <a:gd name="T7" fmla="*/ 345 h 1092"/>
              <a:gd name="T8" fmla="*/ 1491 w 1605"/>
              <a:gd name="T9" fmla="*/ 356 h 1092"/>
              <a:gd name="T10" fmla="*/ 1438 w 1605"/>
              <a:gd name="T11" fmla="*/ 300 h 1092"/>
              <a:gd name="T12" fmla="*/ 1491 w 1605"/>
              <a:gd name="T13" fmla="*/ 356 h 1092"/>
              <a:gd name="T14" fmla="*/ 280 w 1605"/>
              <a:gd name="T15" fmla="*/ 53 h 1092"/>
              <a:gd name="T16" fmla="*/ 9 w 1605"/>
              <a:gd name="T17" fmla="*/ 432 h 1092"/>
              <a:gd name="T18" fmla="*/ 168 w 1605"/>
              <a:gd name="T19" fmla="*/ 533 h 1092"/>
              <a:gd name="T20" fmla="*/ 440 w 1605"/>
              <a:gd name="T21" fmla="*/ 155 h 1092"/>
              <a:gd name="T22" fmla="*/ 176 w 1605"/>
              <a:gd name="T23" fmla="*/ 419 h 1092"/>
              <a:gd name="T24" fmla="*/ 115 w 1605"/>
              <a:gd name="T25" fmla="*/ 371 h 1092"/>
              <a:gd name="T26" fmla="*/ 176 w 1605"/>
              <a:gd name="T27" fmla="*/ 419 h 1092"/>
              <a:gd name="T28" fmla="*/ 896 w 1605"/>
              <a:gd name="T29" fmla="*/ 526 h 1092"/>
              <a:gd name="T30" fmla="*/ 640 w 1605"/>
              <a:gd name="T31" fmla="*/ 665 h 1092"/>
              <a:gd name="T32" fmla="*/ 459 w 1605"/>
              <a:gd name="T33" fmla="*/ 562 h 1092"/>
              <a:gd name="T34" fmla="*/ 695 w 1605"/>
              <a:gd name="T35" fmla="*/ 232 h 1092"/>
              <a:gd name="T36" fmla="*/ 498 w 1605"/>
              <a:gd name="T37" fmla="*/ 257 h 1092"/>
              <a:gd name="T38" fmla="*/ 265 w 1605"/>
              <a:gd name="T39" fmla="*/ 609 h 1092"/>
              <a:gd name="T40" fmla="*/ 318 w 1605"/>
              <a:gd name="T41" fmla="*/ 791 h 1092"/>
              <a:gd name="T42" fmla="*/ 724 w 1605"/>
              <a:gd name="T43" fmla="*/ 1092 h 1092"/>
              <a:gd name="T44" fmla="*/ 783 w 1605"/>
              <a:gd name="T45" fmla="*/ 1055 h 1092"/>
              <a:gd name="T46" fmla="*/ 840 w 1605"/>
              <a:gd name="T47" fmla="*/ 1025 h 1092"/>
              <a:gd name="T48" fmla="*/ 916 w 1605"/>
              <a:gd name="T49" fmla="*/ 1023 h 1092"/>
              <a:gd name="T50" fmla="*/ 932 w 1605"/>
              <a:gd name="T51" fmla="*/ 919 h 1092"/>
              <a:gd name="T52" fmla="*/ 1014 w 1605"/>
              <a:gd name="T53" fmla="*/ 971 h 1092"/>
              <a:gd name="T54" fmla="*/ 1071 w 1605"/>
              <a:gd name="T55" fmla="*/ 938 h 1092"/>
              <a:gd name="T56" fmla="*/ 1099 w 1605"/>
              <a:gd name="T57" fmla="*/ 881 h 1092"/>
              <a:gd name="T58" fmla="*/ 1180 w 1605"/>
              <a:gd name="T59" fmla="*/ 874 h 1092"/>
              <a:gd name="T60" fmla="*/ 1198 w 1605"/>
              <a:gd name="T61" fmla="*/ 761 h 1092"/>
              <a:gd name="T62" fmla="*/ 1090 w 1605"/>
              <a:gd name="T63" fmla="*/ 219 h 1092"/>
              <a:gd name="T64" fmla="*/ 919 w 1605"/>
              <a:gd name="T65" fmla="*/ 182 h 1092"/>
              <a:gd name="T66" fmla="*/ 832 w 1605"/>
              <a:gd name="T67" fmla="*/ 227 h 1092"/>
              <a:gd name="T68" fmla="*/ 534 w 1605"/>
              <a:gd name="T69" fmla="*/ 516 h 1092"/>
              <a:gd name="T70" fmla="*/ 618 w 1605"/>
              <a:gd name="T71" fmla="*/ 574 h 1092"/>
              <a:gd name="T72" fmla="*/ 891 w 1605"/>
              <a:gd name="T73" fmla="*/ 410 h 1092"/>
              <a:gd name="T74" fmla="*/ 1344 w 1605"/>
              <a:gd name="T75" fmla="*/ 579 h 10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05" h="1092">
                <a:moveTo>
                  <a:pt x="1599" y="320"/>
                </a:moveTo>
                <a:lnTo>
                  <a:pt x="1304" y="8"/>
                </a:lnTo>
                <a:cubicBezTo>
                  <a:pt x="1298" y="1"/>
                  <a:pt x="1286" y="0"/>
                  <a:pt x="1279" y="7"/>
                </a:cubicBezTo>
                <a:lnTo>
                  <a:pt x="1156" y="123"/>
                </a:lnTo>
                <a:cubicBezTo>
                  <a:pt x="1149" y="130"/>
                  <a:pt x="1148" y="141"/>
                  <a:pt x="1155" y="148"/>
                </a:cubicBezTo>
                <a:lnTo>
                  <a:pt x="1449" y="461"/>
                </a:lnTo>
                <a:cubicBezTo>
                  <a:pt x="1456" y="468"/>
                  <a:pt x="1467" y="468"/>
                  <a:pt x="1474" y="461"/>
                </a:cubicBezTo>
                <a:lnTo>
                  <a:pt x="1598" y="345"/>
                </a:lnTo>
                <a:cubicBezTo>
                  <a:pt x="1605" y="338"/>
                  <a:pt x="1605" y="327"/>
                  <a:pt x="1599" y="320"/>
                </a:cubicBezTo>
                <a:close/>
                <a:moveTo>
                  <a:pt x="1491" y="356"/>
                </a:moveTo>
                <a:cubicBezTo>
                  <a:pt x="1476" y="370"/>
                  <a:pt x="1451" y="369"/>
                  <a:pt x="1437" y="354"/>
                </a:cubicBezTo>
                <a:cubicBezTo>
                  <a:pt x="1422" y="338"/>
                  <a:pt x="1423" y="314"/>
                  <a:pt x="1438" y="300"/>
                </a:cubicBezTo>
                <a:cubicBezTo>
                  <a:pt x="1454" y="285"/>
                  <a:pt x="1478" y="286"/>
                  <a:pt x="1493" y="301"/>
                </a:cubicBezTo>
                <a:cubicBezTo>
                  <a:pt x="1507" y="317"/>
                  <a:pt x="1506" y="341"/>
                  <a:pt x="1491" y="356"/>
                </a:cubicBezTo>
                <a:close/>
                <a:moveTo>
                  <a:pt x="305" y="50"/>
                </a:moveTo>
                <a:cubicBezTo>
                  <a:pt x="297" y="44"/>
                  <a:pt x="286" y="46"/>
                  <a:pt x="280" y="53"/>
                </a:cubicBezTo>
                <a:lnTo>
                  <a:pt x="6" y="407"/>
                </a:lnTo>
                <a:cubicBezTo>
                  <a:pt x="0" y="415"/>
                  <a:pt x="1" y="426"/>
                  <a:pt x="9" y="432"/>
                </a:cubicBezTo>
                <a:lnTo>
                  <a:pt x="144" y="536"/>
                </a:lnTo>
                <a:cubicBezTo>
                  <a:pt x="151" y="542"/>
                  <a:pt x="162" y="541"/>
                  <a:pt x="168" y="533"/>
                </a:cubicBezTo>
                <a:lnTo>
                  <a:pt x="443" y="180"/>
                </a:lnTo>
                <a:cubicBezTo>
                  <a:pt x="449" y="172"/>
                  <a:pt x="448" y="161"/>
                  <a:pt x="440" y="155"/>
                </a:cubicBezTo>
                <a:lnTo>
                  <a:pt x="305" y="50"/>
                </a:lnTo>
                <a:close/>
                <a:moveTo>
                  <a:pt x="176" y="419"/>
                </a:moveTo>
                <a:cubicBezTo>
                  <a:pt x="163" y="436"/>
                  <a:pt x="139" y="439"/>
                  <a:pt x="122" y="425"/>
                </a:cubicBezTo>
                <a:cubicBezTo>
                  <a:pt x="105" y="412"/>
                  <a:pt x="102" y="388"/>
                  <a:pt x="115" y="371"/>
                </a:cubicBezTo>
                <a:cubicBezTo>
                  <a:pt x="128" y="354"/>
                  <a:pt x="152" y="351"/>
                  <a:pt x="169" y="365"/>
                </a:cubicBezTo>
                <a:cubicBezTo>
                  <a:pt x="186" y="378"/>
                  <a:pt x="189" y="402"/>
                  <a:pt x="176" y="419"/>
                </a:cubicBezTo>
                <a:close/>
                <a:moveTo>
                  <a:pt x="1198" y="761"/>
                </a:moveTo>
                <a:lnTo>
                  <a:pt x="896" y="526"/>
                </a:lnTo>
                <a:lnTo>
                  <a:pt x="841" y="576"/>
                </a:lnTo>
                <a:cubicBezTo>
                  <a:pt x="763" y="646"/>
                  <a:pt x="693" y="665"/>
                  <a:pt x="640" y="665"/>
                </a:cubicBezTo>
                <a:cubicBezTo>
                  <a:pt x="627" y="665"/>
                  <a:pt x="614" y="663"/>
                  <a:pt x="603" y="661"/>
                </a:cubicBezTo>
                <a:cubicBezTo>
                  <a:pt x="531" y="649"/>
                  <a:pt x="481" y="602"/>
                  <a:pt x="459" y="562"/>
                </a:cubicBezTo>
                <a:cubicBezTo>
                  <a:pt x="432" y="519"/>
                  <a:pt x="440" y="464"/>
                  <a:pt x="478" y="429"/>
                </a:cubicBezTo>
                <a:lnTo>
                  <a:pt x="695" y="232"/>
                </a:lnTo>
                <a:cubicBezTo>
                  <a:pt x="670" y="212"/>
                  <a:pt x="640" y="203"/>
                  <a:pt x="610" y="203"/>
                </a:cubicBezTo>
                <a:cubicBezTo>
                  <a:pt x="567" y="203"/>
                  <a:pt x="526" y="221"/>
                  <a:pt x="498" y="257"/>
                </a:cubicBezTo>
                <a:lnTo>
                  <a:pt x="286" y="531"/>
                </a:lnTo>
                <a:cubicBezTo>
                  <a:pt x="269" y="553"/>
                  <a:pt x="261" y="581"/>
                  <a:pt x="265" y="609"/>
                </a:cubicBezTo>
                <a:lnTo>
                  <a:pt x="278" y="720"/>
                </a:lnTo>
                <a:cubicBezTo>
                  <a:pt x="282" y="748"/>
                  <a:pt x="296" y="773"/>
                  <a:pt x="318" y="791"/>
                </a:cubicBezTo>
                <a:lnTo>
                  <a:pt x="689" y="1080"/>
                </a:lnTo>
                <a:cubicBezTo>
                  <a:pt x="700" y="1088"/>
                  <a:pt x="712" y="1092"/>
                  <a:pt x="724" y="1092"/>
                </a:cubicBezTo>
                <a:cubicBezTo>
                  <a:pt x="740" y="1092"/>
                  <a:pt x="755" y="1086"/>
                  <a:pt x="766" y="1073"/>
                </a:cubicBezTo>
                <a:lnTo>
                  <a:pt x="783" y="1055"/>
                </a:lnTo>
                <a:cubicBezTo>
                  <a:pt x="805" y="1031"/>
                  <a:pt x="802" y="994"/>
                  <a:pt x="777" y="973"/>
                </a:cubicBezTo>
                <a:lnTo>
                  <a:pt x="840" y="1025"/>
                </a:lnTo>
                <a:cubicBezTo>
                  <a:pt x="850" y="1034"/>
                  <a:pt x="863" y="1039"/>
                  <a:pt x="876" y="1039"/>
                </a:cubicBezTo>
                <a:cubicBezTo>
                  <a:pt x="891" y="1039"/>
                  <a:pt x="905" y="1033"/>
                  <a:pt x="916" y="1023"/>
                </a:cubicBezTo>
                <a:lnTo>
                  <a:pt x="935" y="1004"/>
                </a:lnTo>
                <a:cubicBezTo>
                  <a:pt x="959" y="981"/>
                  <a:pt x="958" y="941"/>
                  <a:pt x="932" y="919"/>
                </a:cubicBezTo>
                <a:lnTo>
                  <a:pt x="978" y="958"/>
                </a:lnTo>
                <a:cubicBezTo>
                  <a:pt x="989" y="967"/>
                  <a:pt x="1002" y="971"/>
                  <a:pt x="1014" y="971"/>
                </a:cubicBezTo>
                <a:cubicBezTo>
                  <a:pt x="1029" y="971"/>
                  <a:pt x="1043" y="965"/>
                  <a:pt x="1054" y="955"/>
                </a:cubicBezTo>
                <a:lnTo>
                  <a:pt x="1071" y="938"/>
                </a:lnTo>
                <a:cubicBezTo>
                  <a:pt x="1095" y="915"/>
                  <a:pt x="1094" y="876"/>
                  <a:pt x="1069" y="854"/>
                </a:cubicBezTo>
                <a:lnTo>
                  <a:pt x="1099" y="881"/>
                </a:lnTo>
                <a:cubicBezTo>
                  <a:pt x="1110" y="890"/>
                  <a:pt x="1123" y="895"/>
                  <a:pt x="1136" y="895"/>
                </a:cubicBezTo>
                <a:cubicBezTo>
                  <a:pt x="1153" y="895"/>
                  <a:pt x="1169" y="888"/>
                  <a:pt x="1180" y="874"/>
                </a:cubicBezTo>
                <a:lnTo>
                  <a:pt x="1206" y="843"/>
                </a:lnTo>
                <a:cubicBezTo>
                  <a:pt x="1227" y="818"/>
                  <a:pt x="1223" y="781"/>
                  <a:pt x="1198" y="761"/>
                </a:cubicBezTo>
                <a:close/>
                <a:moveTo>
                  <a:pt x="1345" y="479"/>
                </a:moveTo>
                <a:lnTo>
                  <a:pt x="1090" y="219"/>
                </a:lnTo>
                <a:cubicBezTo>
                  <a:pt x="1079" y="208"/>
                  <a:pt x="1065" y="201"/>
                  <a:pt x="1049" y="199"/>
                </a:cubicBezTo>
                <a:lnTo>
                  <a:pt x="919" y="182"/>
                </a:lnTo>
                <a:cubicBezTo>
                  <a:pt x="898" y="179"/>
                  <a:pt x="878" y="185"/>
                  <a:pt x="862" y="199"/>
                </a:cubicBezTo>
                <a:lnTo>
                  <a:pt x="832" y="227"/>
                </a:lnTo>
                <a:lnTo>
                  <a:pt x="538" y="494"/>
                </a:lnTo>
                <a:cubicBezTo>
                  <a:pt x="535" y="497"/>
                  <a:pt x="527" y="506"/>
                  <a:pt x="534" y="516"/>
                </a:cubicBezTo>
                <a:lnTo>
                  <a:pt x="536" y="519"/>
                </a:lnTo>
                <a:cubicBezTo>
                  <a:pt x="547" y="540"/>
                  <a:pt x="576" y="567"/>
                  <a:pt x="618" y="574"/>
                </a:cubicBezTo>
                <a:cubicBezTo>
                  <a:pt x="669" y="583"/>
                  <a:pt x="725" y="561"/>
                  <a:pt x="782" y="511"/>
                </a:cubicBezTo>
                <a:lnTo>
                  <a:pt x="891" y="410"/>
                </a:lnTo>
                <a:lnTo>
                  <a:pt x="1237" y="680"/>
                </a:lnTo>
                <a:lnTo>
                  <a:pt x="1344" y="579"/>
                </a:lnTo>
                <a:cubicBezTo>
                  <a:pt x="1372" y="552"/>
                  <a:pt x="1373" y="507"/>
                  <a:pt x="1345" y="47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7A9F1D7F-B8A1-4E77-89CE-99F35ABF8FE7}"/>
              </a:ext>
            </a:extLst>
          </p:cNvPr>
          <p:cNvSpPr>
            <a:spLocks noEditPoints="1"/>
          </p:cNvSpPr>
          <p:nvPr/>
        </p:nvSpPr>
        <p:spPr bwMode="auto">
          <a:xfrm>
            <a:off x="3974128" y="2424261"/>
            <a:ext cx="512202" cy="466874"/>
          </a:xfrm>
          <a:custGeom>
            <a:avLst/>
            <a:gdLst>
              <a:gd name="T0" fmla="*/ 1106 w 1487"/>
              <a:gd name="T1" fmla="*/ 743 h 1326"/>
              <a:gd name="T2" fmla="*/ 856 w 1487"/>
              <a:gd name="T3" fmla="*/ 847 h 1326"/>
              <a:gd name="T4" fmla="*/ 607 w 1487"/>
              <a:gd name="T5" fmla="*/ 743 h 1326"/>
              <a:gd name="T6" fmla="*/ 607 w 1487"/>
              <a:gd name="T7" fmla="*/ 245 h 1326"/>
              <a:gd name="T8" fmla="*/ 856 w 1487"/>
              <a:gd name="T9" fmla="*/ 141 h 1326"/>
              <a:gd name="T10" fmla="*/ 887 w 1487"/>
              <a:gd name="T11" fmla="*/ 143 h 1326"/>
              <a:gd name="T12" fmla="*/ 887 w 1487"/>
              <a:gd name="T13" fmla="*/ 2 h 1326"/>
              <a:gd name="T14" fmla="*/ 856 w 1487"/>
              <a:gd name="T15" fmla="*/ 0 h 1326"/>
              <a:gd name="T16" fmla="*/ 507 w 1487"/>
              <a:gd name="T17" fmla="*/ 145 h 1326"/>
              <a:gd name="T18" fmla="*/ 445 w 1487"/>
              <a:gd name="T19" fmla="*/ 768 h 1326"/>
              <a:gd name="T20" fmla="*/ 348 w 1487"/>
              <a:gd name="T21" fmla="*/ 865 h 1326"/>
              <a:gd name="T22" fmla="*/ 325 w 1487"/>
              <a:gd name="T23" fmla="*/ 842 h 1326"/>
              <a:gd name="T24" fmla="*/ 300 w 1487"/>
              <a:gd name="T25" fmla="*/ 842 h 1326"/>
              <a:gd name="T26" fmla="*/ 13 w 1487"/>
              <a:gd name="T27" fmla="*/ 1129 h 1326"/>
              <a:gd name="T28" fmla="*/ 13 w 1487"/>
              <a:gd name="T29" fmla="*/ 1179 h 1326"/>
              <a:gd name="T30" fmla="*/ 146 w 1487"/>
              <a:gd name="T31" fmla="*/ 1312 h 1326"/>
              <a:gd name="T32" fmla="*/ 196 w 1487"/>
              <a:gd name="T33" fmla="*/ 1312 h 1326"/>
              <a:gd name="T34" fmla="*/ 483 w 1487"/>
              <a:gd name="T35" fmla="*/ 1025 h 1326"/>
              <a:gd name="T36" fmla="*/ 483 w 1487"/>
              <a:gd name="T37" fmla="*/ 1000 h 1326"/>
              <a:gd name="T38" fmla="*/ 460 w 1487"/>
              <a:gd name="T39" fmla="*/ 977 h 1326"/>
              <a:gd name="T40" fmla="*/ 554 w 1487"/>
              <a:gd name="T41" fmla="*/ 884 h 1326"/>
              <a:gd name="T42" fmla="*/ 856 w 1487"/>
              <a:gd name="T43" fmla="*/ 988 h 1326"/>
              <a:gd name="T44" fmla="*/ 1205 w 1487"/>
              <a:gd name="T45" fmla="*/ 843 h 1326"/>
              <a:gd name="T46" fmla="*/ 1298 w 1487"/>
              <a:gd name="T47" fmla="*/ 713 h 1326"/>
              <a:gd name="T48" fmla="*/ 1132 w 1487"/>
              <a:gd name="T49" fmla="*/ 713 h 1326"/>
              <a:gd name="T50" fmla="*/ 1106 w 1487"/>
              <a:gd name="T51" fmla="*/ 743 h 1326"/>
              <a:gd name="T52" fmla="*/ 711 w 1487"/>
              <a:gd name="T53" fmla="*/ 345 h 1326"/>
              <a:gd name="T54" fmla="*/ 676 w 1487"/>
              <a:gd name="T55" fmla="*/ 380 h 1326"/>
              <a:gd name="T56" fmla="*/ 676 w 1487"/>
              <a:gd name="T57" fmla="*/ 625 h 1326"/>
              <a:gd name="T58" fmla="*/ 887 w 1487"/>
              <a:gd name="T59" fmla="*/ 625 h 1326"/>
              <a:gd name="T60" fmla="*/ 887 w 1487"/>
              <a:gd name="T61" fmla="*/ 380 h 1326"/>
              <a:gd name="T62" fmla="*/ 852 w 1487"/>
              <a:gd name="T63" fmla="*/ 345 h 1326"/>
              <a:gd name="T64" fmla="*/ 711 w 1487"/>
              <a:gd name="T65" fmla="*/ 345 h 1326"/>
              <a:gd name="T66" fmla="*/ 1452 w 1487"/>
              <a:gd name="T67" fmla="*/ 239 h 1326"/>
              <a:gd name="T68" fmla="*/ 1311 w 1487"/>
              <a:gd name="T69" fmla="*/ 239 h 1326"/>
              <a:gd name="T70" fmla="*/ 1275 w 1487"/>
              <a:gd name="T71" fmla="*/ 274 h 1326"/>
              <a:gd name="T72" fmla="*/ 1275 w 1487"/>
              <a:gd name="T73" fmla="*/ 625 h 1326"/>
              <a:gd name="T74" fmla="*/ 1487 w 1487"/>
              <a:gd name="T75" fmla="*/ 625 h 1326"/>
              <a:gd name="T76" fmla="*/ 1487 w 1487"/>
              <a:gd name="T77" fmla="*/ 274 h 1326"/>
              <a:gd name="T78" fmla="*/ 1452 w 1487"/>
              <a:gd name="T79" fmla="*/ 239 h 1326"/>
              <a:gd name="T80" fmla="*/ 1152 w 1487"/>
              <a:gd name="T81" fmla="*/ 63 h 1326"/>
              <a:gd name="T82" fmla="*/ 1011 w 1487"/>
              <a:gd name="T83" fmla="*/ 63 h 1326"/>
              <a:gd name="T84" fmla="*/ 975 w 1487"/>
              <a:gd name="T85" fmla="*/ 98 h 1326"/>
              <a:gd name="T86" fmla="*/ 975 w 1487"/>
              <a:gd name="T87" fmla="*/ 625 h 1326"/>
              <a:gd name="T88" fmla="*/ 1187 w 1487"/>
              <a:gd name="T89" fmla="*/ 625 h 1326"/>
              <a:gd name="T90" fmla="*/ 1187 w 1487"/>
              <a:gd name="T91" fmla="*/ 98 h 1326"/>
              <a:gd name="T92" fmla="*/ 1152 w 1487"/>
              <a:gd name="T93" fmla="*/ 63 h 1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87" h="1326">
                <a:moveTo>
                  <a:pt x="1106" y="743"/>
                </a:moveTo>
                <a:cubicBezTo>
                  <a:pt x="1039" y="810"/>
                  <a:pt x="950" y="847"/>
                  <a:pt x="856" y="847"/>
                </a:cubicBezTo>
                <a:cubicBezTo>
                  <a:pt x="762" y="847"/>
                  <a:pt x="673" y="810"/>
                  <a:pt x="607" y="743"/>
                </a:cubicBezTo>
                <a:cubicBezTo>
                  <a:pt x="469" y="606"/>
                  <a:pt x="469" y="382"/>
                  <a:pt x="607" y="245"/>
                </a:cubicBezTo>
                <a:cubicBezTo>
                  <a:pt x="673" y="178"/>
                  <a:pt x="762" y="141"/>
                  <a:pt x="856" y="141"/>
                </a:cubicBezTo>
                <a:cubicBezTo>
                  <a:pt x="867" y="141"/>
                  <a:pt x="877" y="142"/>
                  <a:pt x="887" y="143"/>
                </a:cubicBezTo>
                <a:lnTo>
                  <a:pt x="887" y="2"/>
                </a:lnTo>
                <a:cubicBezTo>
                  <a:pt x="877" y="1"/>
                  <a:pt x="867" y="0"/>
                  <a:pt x="856" y="0"/>
                </a:cubicBezTo>
                <a:cubicBezTo>
                  <a:pt x="730" y="0"/>
                  <a:pt x="603" y="48"/>
                  <a:pt x="507" y="145"/>
                </a:cubicBezTo>
                <a:cubicBezTo>
                  <a:pt x="338" y="314"/>
                  <a:pt x="317" y="576"/>
                  <a:pt x="445" y="768"/>
                </a:cubicBezTo>
                <a:lnTo>
                  <a:pt x="348" y="865"/>
                </a:lnTo>
                <a:lnTo>
                  <a:pt x="325" y="842"/>
                </a:lnTo>
                <a:cubicBezTo>
                  <a:pt x="318" y="835"/>
                  <a:pt x="307" y="835"/>
                  <a:pt x="300" y="842"/>
                </a:cubicBezTo>
                <a:lnTo>
                  <a:pt x="13" y="1129"/>
                </a:lnTo>
                <a:cubicBezTo>
                  <a:pt x="0" y="1143"/>
                  <a:pt x="0" y="1165"/>
                  <a:pt x="13" y="1179"/>
                </a:cubicBezTo>
                <a:lnTo>
                  <a:pt x="146" y="1312"/>
                </a:lnTo>
                <a:cubicBezTo>
                  <a:pt x="160" y="1326"/>
                  <a:pt x="183" y="1326"/>
                  <a:pt x="196" y="1312"/>
                </a:cubicBezTo>
                <a:lnTo>
                  <a:pt x="483" y="1025"/>
                </a:lnTo>
                <a:cubicBezTo>
                  <a:pt x="490" y="1018"/>
                  <a:pt x="490" y="1007"/>
                  <a:pt x="483" y="1000"/>
                </a:cubicBezTo>
                <a:lnTo>
                  <a:pt x="460" y="977"/>
                </a:lnTo>
                <a:lnTo>
                  <a:pt x="554" y="884"/>
                </a:lnTo>
                <a:cubicBezTo>
                  <a:pt x="643" y="953"/>
                  <a:pt x="749" y="988"/>
                  <a:pt x="856" y="988"/>
                </a:cubicBezTo>
                <a:cubicBezTo>
                  <a:pt x="983" y="988"/>
                  <a:pt x="1109" y="940"/>
                  <a:pt x="1205" y="843"/>
                </a:cubicBezTo>
                <a:cubicBezTo>
                  <a:pt x="1244" y="804"/>
                  <a:pt x="1275" y="760"/>
                  <a:pt x="1298" y="713"/>
                </a:cubicBezTo>
                <a:lnTo>
                  <a:pt x="1132" y="713"/>
                </a:lnTo>
                <a:cubicBezTo>
                  <a:pt x="1124" y="724"/>
                  <a:pt x="1115" y="734"/>
                  <a:pt x="1106" y="743"/>
                </a:cubicBezTo>
                <a:close/>
                <a:moveTo>
                  <a:pt x="711" y="345"/>
                </a:moveTo>
                <a:cubicBezTo>
                  <a:pt x="691" y="345"/>
                  <a:pt x="676" y="361"/>
                  <a:pt x="676" y="380"/>
                </a:cubicBezTo>
                <a:lnTo>
                  <a:pt x="676" y="625"/>
                </a:lnTo>
                <a:lnTo>
                  <a:pt x="887" y="625"/>
                </a:lnTo>
                <a:lnTo>
                  <a:pt x="887" y="380"/>
                </a:lnTo>
                <a:cubicBezTo>
                  <a:pt x="887" y="361"/>
                  <a:pt x="871" y="345"/>
                  <a:pt x="852" y="345"/>
                </a:cubicBezTo>
                <a:lnTo>
                  <a:pt x="711" y="345"/>
                </a:lnTo>
                <a:close/>
                <a:moveTo>
                  <a:pt x="1452" y="239"/>
                </a:moveTo>
                <a:lnTo>
                  <a:pt x="1311" y="239"/>
                </a:lnTo>
                <a:cubicBezTo>
                  <a:pt x="1291" y="239"/>
                  <a:pt x="1275" y="255"/>
                  <a:pt x="1275" y="274"/>
                </a:cubicBezTo>
                <a:lnTo>
                  <a:pt x="1275" y="625"/>
                </a:lnTo>
                <a:lnTo>
                  <a:pt x="1487" y="625"/>
                </a:lnTo>
                <a:lnTo>
                  <a:pt x="1487" y="274"/>
                </a:lnTo>
                <a:cubicBezTo>
                  <a:pt x="1487" y="255"/>
                  <a:pt x="1471" y="239"/>
                  <a:pt x="1452" y="239"/>
                </a:cubicBezTo>
                <a:close/>
                <a:moveTo>
                  <a:pt x="1152" y="63"/>
                </a:moveTo>
                <a:lnTo>
                  <a:pt x="1011" y="63"/>
                </a:lnTo>
                <a:cubicBezTo>
                  <a:pt x="991" y="63"/>
                  <a:pt x="975" y="79"/>
                  <a:pt x="975" y="98"/>
                </a:cubicBezTo>
                <a:lnTo>
                  <a:pt x="975" y="625"/>
                </a:lnTo>
                <a:lnTo>
                  <a:pt x="1187" y="625"/>
                </a:lnTo>
                <a:lnTo>
                  <a:pt x="1187" y="98"/>
                </a:lnTo>
                <a:cubicBezTo>
                  <a:pt x="1187" y="79"/>
                  <a:pt x="1171" y="63"/>
                  <a:pt x="1152" y="6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80E95075-3386-4D75-B926-57E7DEF9E8FD}"/>
              </a:ext>
            </a:extLst>
          </p:cNvPr>
          <p:cNvSpPr>
            <a:spLocks noEditPoints="1"/>
          </p:cNvSpPr>
          <p:nvPr/>
        </p:nvSpPr>
        <p:spPr bwMode="auto">
          <a:xfrm>
            <a:off x="1088763" y="3877132"/>
            <a:ext cx="349511" cy="411190"/>
          </a:xfrm>
          <a:custGeom>
            <a:avLst/>
            <a:gdLst>
              <a:gd name="T0" fmla="*/ 576 w 1170"/>
              <a:gd name="T1" fmla="*/ 779 h 1376"/>
              <a:gd name="T2" fmla="*/ 576 w 1170"/>
              <a:gd name="T3" fmla="*/ 373 h 1376"/>
              <a:gd name="T4" fmla="*/ 715 w 1170"/>
              <a:gd name="T5" fmla="*/ 263 h 1376"/>
              <a:gd name="T6" fmla="*/ 239 w 1170"/>
              <a:gd name="T7" fmla="*/ 576 h 1376"/>
              <a:gd name="T8" fmla="*/ 914 w 1170"/>
              <a:gd name="T9" fmla="*/ 576 h 1376"/>
              <a:gd name="T10" fmla="*/ 772 w 1170"/>
              <a:gd name="T11" fmla="*/ 556 h 1376"/>
              <a:gd name="T12" fmla="*/ 1141 w 1170"/>
              <a:gd name="T13" fmla="*/ 187 h 1376"/>
              <a:gd name="T14" fmla="*/ 1021 w 1170"/>
              <a:gd name="T15" fmla="*/ 130 h 1376"/>
              <a:gd name="T16" fmla="*/ 952 w 1170"/>
              <a:gd name="T17" fmla="*/ 8 h 1376"/>
              <a:gd name="T18" fmla="*/ 805 w 1170"/>
              <a:gd name="T19" fmla="*/ 141 h 1376"/>
              <a:gd name="T20" fmla="*/ 830 w 1170"/>
              <a:gd name="T21" fmla="*/ 260 h 1376"/>
              <a:gd name="T22" fmla="*/ 576 w 1170"/>
              <a:gd name="T23" fmla="*/ 463 h 1376"/>
              <a:gd name="T24" fmla="*/ 576 w 1170"/>
              <a:gd name="T25" fmla="*/ 689 h 1376"/>
              <a:gd name="T26" fmla="*/ 681 w 1170"/>
              <a:gd name="T27" fmla="*/ 534 h 1376"/>
              <a:gd name="T28" fmla="*/ 994 w 1170"/>
              <a:gd name="T29" fmla="*/ 373 h 1376"/>
              <a:gd name="T30" fmla="*/ 1030 w 1170"/>
              <a:gd name="T31" fmla="*/ 365 h 1376"/>
              <a:gd name="T32" fmla="*/ 1141 w 1170"/>
              <a:gd name="T33" fmla="*/ 187 h 1376"/>
              <a:gd name="T34" fmla="*/ 1153 w 1170"/>
              <a:gd name="T35" fmla="*/ 576 h 1376"/>
              <a:gd name="T36" fmla="*/ 1092 w 1170"/>
              <a:gd name="T37" fmla="*/ 428 h 1376"/>
              <a:gd name="T38" fmla="*/ 996 w 1170"/>
              <a:gd name="T39" fmla="*/ 462 h 1376"/>
              <a:gd name="T40" fmla="*/ 576 w 1170"/>
              <a:gd name="T41" fmla="*/ 1011 h 1376"/>
              <a:gd name="T42" fmla="*/ 576 w 1170"/>
              <a:gd name="T43" fmla="*/ 141 h 1376"/>
              <a:gd name="T44" fmla="*/ 743 w 1170"/>
              <a:gd name="T45" fmla="*/ 78 h 1376"/>
              <a:gd name="T46" fmla="*/ 576 w 1170"/>
              <a:gd name="T47" fmla="*/ 0 h 1376"/>
              <a:gd name="T48" fmla="*/ 251 w 1170"/>
              <a:gd name="T49" fmla="*/ 1052 h 1376"/>
              <a:gd name="T50" fmla="*/ 187 w 1170"/>
              <a:gd name="T51" fmla="*/ 1373 h 1376"/>
              <a:gd name="T52" fmla="*/ 255 w 1170"/>
              <a:gd name="T53" fmla="*/ 1342 h 1376"/>
              <a:gd name="T54" fmla="*/ 541 w 1170"/>
              <a:gd name="T55" fmla="*/ 1151 h 1376"/>
              <a:gd name="T56" fmla="*/ 594 w 1170"/>
              <a:gd name="T57" fmla="*/ 1376 h 1376"/>
              <a:gd name="T58" fmla="*/ 647 w 1170"/>
              <a:gd name="T59" fmla="*/ 1148 h 1376"/>
              <a:gd name="T60" fmla="*/ 932 w 1170"/>
              <a:gd name="T61" fmla="*/ 1342 h 1376"/>
              <a:gd name="T62" fmla="*/ 1001 w 1170"/>
              <a:gd name="T63" fmla="*/ 1373 h 1376"/>
              <a:gd name="T64" fmla="*/ 929 w 1170"/>
              <a:gd name="T65" fmla="*/ 1031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70" h="1376">
                <a:moveTo>
                  <a:pt x="773" y="576"/>
                </a:moveTo>
                <a:cubicBezTo>
                  <a:pt x="773" y="688"/>
                  <a:pt x="685" y="779"/>
                  <a:pt x="576" y="779"/>
                </a:cubicBezTo>
                <a:cubicBezTo>
                  <a:pt x="468" y="779"/>
                  <a:pt x="380" y="688"/>
                  <a:pt x="380" y="576"/>
                </a:cubicBezTo>
                <a:cubicBezTo>
                  <a:pt x="380" y="464"/>
                  <a:pt x="468" y="373"/>
                  <a:pt x="576" y="373"/>
                </a:cubicBezTo>
                <a:cubicBezTo>
                  <a:pt x="585" y="373"/>
                  <a:pt x="594" y="374"/>
                  <a:pt x="603" y="375"/>
                </a:cubicBezTo>
                <a:lnTo>
                  <a:pt x="715" y="263"/>
                </a:lnTo>
                <a:cubicBezTo>
                  <a:pt x="673" y="243"/>
                  <a:pt x="626" y="232"/>
                  <a:pt x="576" y="232"/>
                </a:cubicBezTo>
                <a:cubicBezTo>
                  <a:pt x="390" y="232"/>
                  <a:pt x="239" y="387"/>
                  <a:pt x="239" y="576"/>
                </a:cubicBezTo>
                <a:cubicBezTo>
                  <a:pt x="239" y="766"/>
                  <a:pt x="390" y="920"/>
                  <a:pt x="576" y="920"/>
                </a:cubicBezTo>
                <a:cubicBezTo>
                  <a:pt x="762" y="920"/>
                  <a:pt x="914" y="766"/>
                  <a:pt x="914" y="576"/>
                </a:cubicBezTo>
                <a:cubicBezTo>
                  <a:pt x="914" y="528"/>
                  <a:pt x="904" y="482"/>
                  <a:pt x="886" y="441"/>
                </a:cubicBezTo>
                <a:lnTo>
                  <a:pt x="772" y="556"/>
                </a:lnTo>
                <a:cubicBezTo>
                  <a:pt x="772" y="562"/>
                  <a:pt x="773" y="569"/>
                  <a:pt x="773" y="576"/>
                </a:cubicBezTo>
                <a:close/>
                <a:moveTo>
                  <a:pt x="1141" y="187"/>
                </a:moveTo>
                <a:lnTo>
                  <a:pt x="1041" y="149"/>
                </a:lnTo>
                <a:cubicBezTo>
                  <a:pt x="1032" y="145"/>
                  <a:pt x="1025" y="138"/>
                  <a:pt x="1021" y="130"/>
                </a:cubicBezTo>
                <a:lnTo>
                  <a:pt x="983" y="29"/>
                </a:lnTo>
                <a:cubicBezTo>
                  <a:pt x="978" y="16"/>
                  <a:pt x="965" y="8"/>
                  <a:pt x="952" y="8"/>
                </a:cubicBezTo>
                <a:cubicBezTo>
                  <a:pt x="943" y="8"/>
                  <a:pt x="935" y="11"/>
                  <a:pt x="928" y="18"/>
                </a:cubicBezTo>
                <a:lnTo>
                  <a:pt x="805" y="141"/>
                </a:lnTo>
                <a:cubicBezTo>
                  <a:pt x="796" y="150"/>
                  <a:pt x="793" y="164"/>
                  <a:pt x="798" y="176"/>
                </a:cubicBezTo>
                <a:lnTo>
                  <a:pt x="830" y="260"/>
                </a:lnTo>
                <a:lnTo>
                  <a:pt x="619" y="471"/>
                </a:lnTo>
                <a:cubicBezTo>
                  <a:pt x="606" y="466"/>
                  <a:pt x="591" y="463"/>
                  <a:pt x="576" y="463"/>
                </a:cubicBezTo>
                <a:cubicBezTo>
                  <a:pt x="514" y="463"/>
                  <a:pt x="463" y="514"/>
                  <a:pt x="463" y="576"/>
                </a:cubicBezTo>
                <a:cubicBezTo>
                  <a:pt x="463" y="639"/>
                  <a:pt x="514" y="689"/>
                  <a:pt x="576" y="689"/>
                </a:cubicBezTo>
                <a:cubicBezTo>
                  <a:pt x="639" y="689"/>
                  <a:pt x="689" y="639"/>
                  <a:pt x="689" y="576"/>
                </a:cubicBezTo>
                <a:cubicBezTo>
                  <a:pt x="689" y="561"/>
                  <a:pt x="686" y="547"/>
                  <a:pt x="681" y="534"/>
                </a:cubicBezTo>
                <a:lnTo>
                  <a:pt x="884" y="331"/>
                </a:lnTo>
                <a:lnTo>
                  <a:pt x="994" y="373"/>
                </a:lnTo>
                <a:cubicBezTo>
                  <a:pt x="998" y="374"/>
                  <a:pt x="1002" y="375"/>
                  <a:pt x="1006" y="375"/>
                </a:cubicBezTo>
                <a:cubicBezTo>
                  <a:pt x="1015" y="375"/>
                  <a:pt x="1023" y="372"/>
                  <a:pt x="1030" y="365"/>
                </a:cubicBezTo>
                <a:lnTo>
                  <a:pt x="1153" y="242"/>
                </a:lnTo>
                <a:cubicBezTo>
                  <a:pt x="1170" y="225"/>
                  <a:pt x="1163" y="196"/>
                  <a:pt x="1141" y="187"/>
                </a:cubicBezTo>
                <a:close/>
                <a:moveTo>
                  <a:pt x="929" y="1031"/>
                </a:moveTo>
                <a:cubicBezTo>
                  <a:pt x="1065" y="925"/>
                  <a:pt x="1152" y="761"/>
                  <a:pt x="1153" y="576"/>
                </a:cubicBezTo>
                <a:cubicBezTo>
                  <a:pt x="1152" y="513"/>
                  <a:pt x="1142" y="453"/>
                  <a:pt x="1123" y="396"/>
                </a:cubicBezTo>
                <a:lnTo>
                  <a:pt x="1092" y="428"/>
                </a:lnTo>
                <a:cubicBezTo>
                  <a:pt x="1069" y="450"/>
                  <a:pt x="1038" y="463"/>
                  <a:pt x="1006" y="463"/>
                </a:cubicBezTo>
                <a:cubicBezTo>
                  <a:pt x="1002" y="463"/>
                  <a:pt x="999" y="462"/>
                  <a:pt x="996" y="462"/>
                </a:cubicBezTo>
                <a:cubicBezTo>
                  <a:pt x="1006" y="499"/>
                  <a:pt x="1011" y="537"/>
                  <a:pt x="1011" y="576"/>
                </a:cubicBezTo>
                <a:cubicBezTo>
                  <a:pt x="1011" y="816"/>
                  <a:pt x="816" y="1011"/>
                  <a:pt x="576" y="1011"/>
                </a:cubicBezTo>
                <a:cubicBezTo>
                  <a:pt x="336" y="1011"/>
                  <a:pt x="141" y="816"/>
                  <a:pt x="141" y="576"/>
                </a:cubicBezTo>
                <a:cubicBezTo>
                  <a:pt x="141" y="336"/>
                  <a:pt x="336" y="141"/>
                  <a:pt x="576" y="141"/>
                </a:cubicBezTo>
                <a:cubicBezTo>
                  <a:pt x="622" y="141"/>
                  <a:pt x="666" y="148"/>
                  <a:pt x="707" y="161"/>
                </a:cubicBezTo>
                <a:cubicBezTo>
                  <a:pt x="708" y="131"/>
                  <a:pt x="720" y="101"/>
                  <a:pt x="743" y="78"/>
                </a:cubicBezTo>
                <a:lnTo>
                  <a:pt x="782" y="39"/>
                </a:lnTo>
                <a:cubicBezTo>
                  <a:pt x="718" y="14"/>
                  <a:pt x="649" y="0"/>
                  <a:pt x="576" y="0"/>
                </a:cubicBezTo>
                <a:cubicBezTo>
                  <a:pt x="259" y="0"/>
                  <a:pt x="0" y="259"/>
                  <a:pt x="0" y="576"/>
                </a:cubicBezTo>
                <a:cubicBezTo>
                  <a:pt x="0" y="773"/>
                  <a:pt x="100" y="948"/>
                  <a:pt x="251" y="1052"/>
                </a:cubicBezTo>
                <a:lnTo>
                  <a:pt x="156" y="1304"/>
                </a:lnTo>
                <a:cubicBezTo>
                  <a:pt x="146" y="1332"/>
                  <a:pt x="160" y="1362"/>
                  <a:pt x="187" y="1373"/>
                </a:cubicBezTo>
                <a:cubicBezTo>
                  <a:pt x="193" y="1375"/>
                  <a:pt x="200" y="1376"/>
                  <a:pt x="206" y="1376"/>
                </a:cubicBezTo>
                <a:cubicBezTo>
                  <a:pt x="227" y="1376"/>
                  <a:pt x="247" y="1363"/>
                  <a:pt x="255" y="1342"/>
                </a:cubicBezTo>
                <a:lnTo>
                  <a:pt x="345" y="1104"/>
                </a:lnTo>
                <a:cubicBezTo>
                  <a:pt x="405" y="1130"/>
                  <a:pt x="472" y="1146"/>
                  <a:pt x="541" y="1151"/>
                </a:cubicBezTo>
                <a:lnTo>
                  <a:pt x="541" y="1323"/>
                </a:lnTo>
                <a:cubicBezTo>
                  <a:pt x="541" y="1352"/>
                  <a:pt x="565" y="1376"/>
                  <a:pt x="594" y="1376"/>
                </a:cubicBezTo>
                <a:cubicBezTo>
                  <a:pt x="623" y="1376"/>
                  <a:pt x="647" y="1352"/>
                  <a:pt x="647" y="1323"/>
                </a:cubicBezTo>
                <a:lnTo>
                  <a:pt x="647" y="1148"/>
                </a:lnTo>
                <a:cubicBezTo>
                  <a:pt x="715" y="1139"/>
                  <a:pt x="779" y="1119"/>
                  <a:pt x="838" y="1089"/>
                </a:cubicBezTo>
                <a:lnTo>
                  <a:pt x="932" y="1342"/>
                </a:lnTo>
                <a:cubicBezTo>
                  <a:pt x="940" y="1363"/>
                  <a:pt x="961" y="1376"/>
                  <a:pt x="982" y="1376"/>
                </a:cubicBezTo>
                <a:cubicBezTo>
                  <a:pt x="988" y="1376"/>
                  <a:pt x="994" y="1375"/>
                  <a:pt x="1001" y="1373"/>
                </a:cubicBezTo>
                <a:cubicBezTo>
                  <a:pt x="1028" y="1362"/>
                  <a:pt x="1042" y="1332"/>
                  <a:pt x="1032" y="1304"/>
                </a:cubicBezTo>
                <a:lnTo>
                  <a:pt x="929" y="10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0" name="Freeform 17">
            <a:extLst>
              <a:ext uri="{FF2B5EF4-FFF2-40B4-BE49-F238E27FC236}">
                <a16:creationId xmlns:a16="http://schemas.microsoft.com/office/drawing/2014/main" id="{220AE8DD-D53F-4E07-8B68-B60813AF0A85}"/>
              </a:ext>
            </a:extLst>
          </p:cNvPr>
          <p:cNvSpPr>
            <a:spLocks/>
          </p:cNvSpPr>
          <p:nvPr/>
        </p:nvSpPr>
        <p:spPr bwMode="auto">
          <a:xfrm>
            <a:off x="3974129" y="3838835"/>
            <a:ext cx="342434" cy="333116"/>
          </a:xfrm>
          <a:custGeom>
            <a:avLst/>
            <a:gdLst>
              <a:gd name="T0" fmla="*/ 1166 w 1277"/>
              <a:gd name="T1" fmla="*/ 23 h 1224"/>
              <a:gd name="T2" fmla="*/ 56 w 1277"/>
              <a:gd name="T3" fmla="*/ 507 h 1224"/>
              <a:gd name="T4" fmla="*/ 52 w 1277"/>
              <a:gd name="T5" fmla="*/ 634 h 1224"/>
              <a:gd name="T6" fmla="*/ 277 w 1277"/>
              <a:gd name="T7" fmla="*/ 750 h 1224"/>
              <a:gd name="T8" fmla="*/ 948 w 1277"/>
              <a:gd name="T9" fmla="*/ 284 h 1224"/>
              <a:gd name="T10" fmla="*/ 962 w 1277"/>
              <a:gd name="T11" fmla="*/ 291 h 1224"/>
              <a:gd name="T12" fmla="*/ 401 w 1277"/>
              <a:gd name="T13" fmla="*/ 827 h 1224"/>
              <a:gd name="T14" fmla="*/ 379 w 1277"/>
              <a:gd name="T15" fmla="*/ 879 h 1224"/>
              <a:gd name="T16" fmla="*/ 379 w 1277"/>
              <a:gd name="T17" fmla="*/ 1127 h 1224"/>
              <a:gd name="T18" fmla="*/ 510 w 1277"/>
              <a:gd name="T19" fmla="*/ 1164 h 1224"/>
              <a:gd name="T20" fmla="*/ 646 w 1277"/>
              <a:gd name="T21" fmla="*/ 941 h 1224"/>
              <a:gd name="T22" fmla="*/ 934 w 1277"/>
              <a:gd name="T23" fmla="*/ 1089 h 1224"/>
              <a:gd name="T24" fmla="*/ 1035 w 1277"/>
              <a:gd name="T25" fmla="*/ 1043 h 1224"/>
              <a:gd name="T26" fmla="*/ 1263 w 1277"/>
              <a:gd name="T27" fmla="*/ 104 h 1224"/>
              <a:gd name="T28" fmla="*/ 1166 w 1277"/>
              <a:gd name="T29" fmla="*/ 23 h 1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77" h="1224">
                <a:moveTo>
                  <a:pt x="1166" y="23"/>
                </a:moveTo>
                <a:lnTo>
                  <a:pt x="56" y="507"/>
                </a:lnTo>
                <a:cubicBezTo>
                  <a:pt x="2" y="531"/>
                  <a:pt x="0" y="607"/>
                  <a:pt x="52" y="634"/>
                </a:cubicBezTo>
                <a:lnTo>
                  <a:pt x="277" y="750"/>
                </a:lnTo>
                <a:lnTo>
                  <a:pt x="948" y="284"/>
                </a:lnTo>
                <a:cubicBezTo>
                  <a:pt x="955" y="279"/>
                  <a:pt x="962" y="285"/>
                  <a:pt x="962" y="291"/>
                </a:cubicBezTo>
                <a:lnTo>
                  <a:pt x="401" y="827"/>
                </a:lnTo>
                <a:cubicBezTo>
                  <a:pt x="387" y="841"/>
                  <a:pt x="379" y="859"/>
                  <a:pt x="379" y="879"/>
                </a:cubicBezTo>
                <a:lnTo>
                  <a:pt x="379" y="1127"/>
                </a:lnTo>
                <a:cubicBezTo>
                  <a:pt x="379" y="1198"/>
                  <a:pt x="473" y="1224"/>
                  <a:pt x="510" y="1164"/>
                </a:cubicBezTo>
                <a:lnTo>
                  <a:pt x="646" y="941"/>
                </a:lnTo>
                <a:lnTo>
                  <a:pt x="934" y="1089"/>
                </a:lnTo>
                <a:cubicBezTo>
                  <a:pt x="975" y="1110"/>
                  <a:pt x="1024" y="1088"/>
                  <a:pt x="1035" y="1043"/>
                </a:cubicBezTo>
                <a:lnTo>
                  <a:pt x="1263" y="104"/>
                </a:lnTo>
                <a:cubicBezTo>
                  <a:pt x="1277" y="48"/>
                  <a:pt x="1219" y="0"/>
                  <a:pt x="1166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Freeform 21">
            <a:extLst>
              <a:ext uri="{FF2B5EF4-FFF2-40B4-BE49-F238E27FC236}">
                <a16:creationId xmlns:a16="http://schemas.microsoft.com/office/drawing/2014/main" id="{EE7EA7F7-2D4C-45F7-BD83-2FCD5E9E6232}"/>
              </a:ext>
            </a:extLst>
          </p:cNvPr>
          <p:cNvSpPr>
            <a:spLocks noEditPoints="1"/>
          </p:cNvSpPr>
          <p:nvPr/>
        </p:nvSpPr>
        <p:spPr bwMode="auto">
          <a:xfrm>
            <a:off x="6905153" y="3829030"/>
            <a:ext cx="352726" cy="352726"/>
          </a:xfrm>
          <a:custGeom>
            <a:avLst/>
            <a:gdLst>
              <a:gd name="T0" fmla="*/ 380 w 1228"/>
              <a:gd name="T1" fmla="*/ 793 h 1221"/>
              <a:gd name="T2" fmla="*/ 363 w 1228"/>
              <a:gd name="T3" fmla="*/ 781 h 1221"/>
              <a:gd name="T4" fmla="*/ 276 w 1228"/>
              <a:gd name="T5" fmla="*/ 781 h 1221"/>
              <a:gd name="T6" fmla="*/ 0 w 1228"/>
              <a:gd name="T7" fmla="*/ 1057 h 1221"/>
              <a:gd name="T8" fmla="*/ 0 w 1228"/>
              <a:gd name="T9" fmla="*/ 1180 h 1221"/>
              <a:gd name="T10" fmla="*/ 41 w 1228"/>
              <a:gd name="T11" fmla="*/ 1221 h 1221"/>
              <a:gd name="T12" fmla="*/ 495 w 1228"/>
              <a:gd name="T13" fmla="*/ 1221 h 1221"/>
              <a:gd name="T14" fmla="*/ 512 w 1228"/>
              <a:gd name="T15" fmla="*/ 1198 h 1221"/>
              <a:gd name="T16" fmla="*/ 380 w 1228"/>
              <a:gd name="T17" fmla="*/ 793 h 1221"/>
              <a:gd name="T18" fmla="*/ 952 w 1228"/>
              <a:gd name="T19" fmla="*/ 781 h 1221"/>
              <a:gd name="T20" fmla="*/ 866 w 1228"/>
              <a:gd name="T21" fmla="*/ 781 h 1221"/>
              <a:gd name="T22" fmla="*/ 849 w 1228"/>
              <a:gd name="T23" fmla="*/ 793 h 1221"/>
              <a:gd name="T24" fmla="*/ 717 w 1228"/>
              <a:gd name="T25" fmla="*/ 1198 h 1221"/>
              <a:gd name="T26" fmla="*/ 734 w 1228"/>
              <a:gd name="T27" fmla="*/ 1221 h 1221"/>
              <a:gd name="T28" fmla="*/ 1187 w 1228"/>
              <a:gd name="T29" fmla="*/ 1221 h 1221"/>
              <a:gd name="T30" fmla="*/ 1228 w 1228"/>
              <a:gd name="T31" fmla="*/ 1180 h 1221"/>
              <a:gd name="T32" fmla="*/ 1228 w 1228"/>
              <a:gd name="T33" fmla="*/ 1057 h 1221"/>
              <a:gd name="T34" fmla="*/ 952 w 1228"/>
              <a:gd name="T35" fmla="*/ 781 h 1221"/>
              <a:gd name="T36" fmla="*/ 953 w 1228"/>
              <a:gd name="T37" fmla="*/ 339 h 1221"/>
              <a:gd name="T38" fmla="*/ 614 w 1228"/>
              <a:gd name="T39" fmla="*/ 0 h 1221"/>
              <a:gd name="T40" fmla="*/ 275 w 1228"/>
              <a:gd name="T41" fmla="*/ 339 h 1221"/>
              <a:gd name="T42" fmla="*/ 614 w 1228"/>
              <a:gd name="T43" fmla="*/ 678 h 1221"/>
              <a:gd name="T44" fmla="*/ 953 w 1228"/>
              <a:gd name="T45" fmla="*/ 339 h 1221"/>
              <a:gd name="T46" fmla="*/ 614 w 1228"/>
              <a:gd name="T47" fmla="*/ 790 h 1221"/>
              <a:gd name="T48" fmla="*/ 561 w 1228"/>
              <a:gd name="T49" fmla="*/ 843 h 1221"/>
              <a:gd name="T50" fmla="*/ 561 w 1228"/>
              <a:gd name="T51" fmla="*/ 1125 h 1221"/>
              <a:gd name="T52" fmla="*/ 614 w 1228"/>
              <a:gd name="T53" fmla="*/ 1178 h 1221"/>
              <a:gd name="T54" fmla="*/ 667 w 1228"/>
              <a:gd name="T55" fmla="*/ 1125 h 1221"/>
              <a:gd name="T56" fmla="*/ 667 w 1228"/>
              <a:gd name="T57" fmla="*/ 843 h 1221"/>
              <a:gd name="T58" fmla="*/ 614 w 1228"/>
              <a:gd name="T59" fmla="*/ 790 h 1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28" h="1221">
                <a:moveTo>
                  <a:pt x="380" y="793"/>
                </a:moveTo>
                <a:cubicBezTo>
                  <a:pt x="377" y="786"/>
                  <a:pt x="370" y="781"/>
                  <a:pt x="363" y="781"/>
                </a:cubicBezTo>
                <a:lnTo>
                  <a:pt x="276" y="781"/>
                </a:lnTo>
                <a:cubicBezTo>
                  <a:pt x="124" y="781"/>
                  <a:pt x="0" y="904"/>
                  <a:pt x="0" y="1057"/>
                </a:cubicBezTo>
                <a:lnTo>
                  <a:pt x="0" y="1180"/>
                </a:lnTo>
                <a:cubicBezTo>
                  <a:pt x="0" y="1202"/>
                  <a:pt x="19" y="1221"/>
                  <a:pt x="41" y="1221"/>
                </a:cubicBezTo>
                <a:lnTo>
                  <a:pt x="495" y="1221"/>
                </a:lnTo>
                <a:cubicBezTo>
                  <a:pt x="507" y="1221"/>
                  <a:pt x="515" y="1209"/>
                  <a:pt x="512" y="1198"/>
                </a:cubicBezTo>
                <a:lnTo>
                  <a:pt x="380" y="793"/>
                </a:lnTo>
                <a:close/>
                <a:moveTo>
                  <a:pt x="952" y="781"/>
                </a:moveTo>
                <a:lnTo>
                  <a:pt x="866" y="781"/>
                </a:lnTo>
                <a:cubicBezTo>
                  <a:pt x="858" y="781"/>
                  <a:pt x="851" y="786"/>
                  <a:pt x="849" y="793"/>
                </a:cubicBezTo>
                <a:lnTo>
                  <a:pt x="717" y="1198"/>
                </a:lnTo>
                <a:cubicBezTo>
                  <a:pt x="713" y="1209"/>
                  <a:pt x="722" y="1221"/>
                  <a:pt x="734" y="1221"/>
                </a:cubicBezTo>
                <a:lnTo>
                  <a:pt x="1187" y="1221"/>
                </a:lnTo>
                <a:cubicBezTo>
                  <a:pt x="1210" y="1221"/>
                  <a:pt x="1228" y="1202"/>
                  <a:pt x="1228" y="1180"/>
                </a:cubicBezTo>
                <a:lnTo>
                  <a:pt x="1228" y="1057"/>
                </a:lnTo>
                <a:cubicBezTo>
                  <a:pt x="1228" y="904"/>
                  <a:pt x="1104" y="781"/>
                  <a:pt x="952" y="781"/>
                </a:cubicBezTo>
                <a:close/>
                <a:moveTo>
                  <a:pt x="953" y="339"/>
                </a:moveTo>
                <a:cubicBezTo>
                  <a:pt x="953" y="152"/>
                  <a:pt x="801" y="0"/>
                  <a:pt x="614" y="0"/>
                </a:cubicBezTo>
                <a:cubicBezTo>
                  <a:pt x="427" y="0"/>
                  <a:pt x="275" y="152"/>
                  <a:pt x="275" y="339"/>
                </a:cubicBezTo>
                <a:cubicBezTo>
                  <a:pt x="275" y="526"/>
                  <a:pt x="427" y="678"/>
                  <a:pt x="614" y="678"/>
                </a:cubicBezTo>
                <a:cubicBezTo>
                  <a:pt x="801" y="678"/>
                  <a:pt x="953" y="526"/>
                  <a:pt x="953" y="339"/>
                </a:cubicBezTo>
                <a:close/>
                <a:moveTo>
                  <a:pt x="614" y="790"/>
                </a:moveTo>
                <a:cubicBezTo>
                  <a:pt x="585" y="790"/>
                  <a:pt x="561" y="814"/>
                  <a:pt x="561" y="843"/>
                </a:cubicBezTo>
                <a:lnTo>
                  <a:pt x="561" y="1125"/>
                </a:lnTo>
                <a:cubicBezTo>
                  <a:pt x="561" y="1155"/>
                  <a:pt x="585" y="1178"/>
                  <a:pt x="614" y="1178"/>
                </a:cubicBezTo>
                <a:cubicBezTo>
                  <a:pt x="643" y="1178"/>
                  <a:pt x="667" y="1155"/>
                  <a:pt x="667" y="1125"/>
                </a:cubicBezTo>
                <a:lnTo>
                  <a:pt x="667" y="843"/>
                </a:lnTo>
                <a:cubicBezTo>
                  <a:pt x="667" y="814"/>
                  <a:pt x="643" y="790"/>
                  <a:pt x="614" y="7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Freeform 25">
            <a:extLst>
              <a:ext uri="{FF2B5EF4-FFF2-40B4-BE49-F238E27FC236}">
                <a16:creationId xmlns:a16="http://schemas.microsoft.com/office/drawing/2014/main" id="{0C54F6FD-F9EE-4785-8593-5F2EC327F13F}"/>
              </a:ext>
            </a:extLst>
          </p:cNvPr>
          <p:cNvSpPr>
            <a:spLocks noEditPoints="1"/>
          </p:cNvSpPr>
          <p:nvPr/>
        </p:nvSpPr>
        <p:spPr bwMode="auto">
          <a:xfrm>
            <a:off x="6867204" y="2421296"/>
            <a:ext cx="428625" cy="430213"/>
          </a:xfrm>
          <a:custGeom>
            <a:avLst/>
            <a:gdLst>
              <a:gd name="T0" fmla="*/ 1021 w 1164"/>
              <a:gd name="T1" fmla="*/ 3 h 1167"/>
              <a:gd name="T2" fmla="*/ 863 w 1164"/>
              <a:gd name="T3" fmla="*/ 26 h 1167"/>
              <a:gd name="T4" fmla="*/ 845 w 1164"/>
              <a:gd name="T5" fmla="*/ 79 h 1167"/>
              <a:gd name="T6" fmla="*/ 882 w 1164"/>
              <a:gd name="T7" fmla="*/ 116 h 1167"/>
              <a:gd name="T8" fmla="*/ 754 w 1164"/>
              <a:gd name="T9" fmla="*/ 244 h 1167"/>
              <a:gd name="T10" fmla="*/ 544 w 1164"/>
              <a:gd name="T11" fmla="*/ 84 h 1167"/>
              <a:gd name="T12" fmla="*/ 478 w 1164"/>
              <a:gd name="T13" fmla="*/ 86 h 1167"/>
              <a:gd name="T14" fmla="*/ 143 w 1164"/>
              <a:gd name="T15" fmla="*/ 361 h 1167"/>
              <a:gd name="T16" fmla="*/ 136 w 1164"/>
              <a:gd name="T17" fmla="*/ 436 h 1167"/>
              <a:gd name="T18" fmla="*/ 177 w 1164"/>
              <a:gd name="T19" fmla="*/ 455 h 1167"/>
              <a:gd name="T20" fmla="*/ 210 w 1164"/>
              <a:gd name="T21" fmla="*/ 443 h 1167"/>
              <a:gd name="T22" fmla="*/ 513 w 1164"/>
              <a:gd name="T23" fmla="*/ 194 h 1167"/>
              <a:gd name="T24" fmla="*/ 727 w 1164"/>
              <a:gd name="T25" fmla="*/ 356 h 1167"/>
              <a:gd name="T26" fmla="*/ 796 w 1164"/>
              <a:gd name="T27" fmla="*/ 351 h 1167"/>
              <a:gd name="T28" fmla="*/ 957 w 1164"/>
              <a:gd name="T29" fmla="*/ 191 h 1167"/>
              <a:gd name="T30" fmla="*/ 981 w 1164"/>
              <a:gd name="T31" fmla="*/ 215 h 1167"/>
              <a:gd name="T32" fmla="*/ 1034 w 1164"/>
              <a:gd name="T33" fmla="*/ 197 h 1167"/>
              <a:gd name="T34" fmla="*/ 1057 w 1164"/>
              <a:gd name="T35" fmla="*/ 39 h 1167"/>
              <a:gd name="T36" fmla="*/ 1021 w 1164"/>
              <a:gd name="T37" fmla="*/ 3 h 1167"/>
              <a:gd name="T38" fmla="*/ 670 w 1164"/>
              <a:gd name="T39" fmla="*/ 479 h 1167"/>
              <a:gd name="T40" fmla="*/ 635 w 1164"/>
              <a:gd name="T41" fmla="*/ 444 h 1167"/>
              <a:gd name="T42" fmla="*/ 494 w 1164"/>
              <a:gd name="T43" fmla="*/ 444 h 1167"/>
              <a:gd name="T44" fmla="*/ 459 w 1164"/>
              <a:gd name="T45" fmla="*/ 479 h 1167"/>
              <a:gd name="T46" fmla="*/ 459 w 1164"/>
              <a:gd name="T47" fmla="*/ 973 h 1167"/>
              <a:gd name="T48" fmla="*/ 670 w 1164"/>
              <a:gd name="T49" fmla="*/ 973 h 1167"/>
              <a:gd name="T50" fmla="*/ 670 w 1164"/>
              <a:gd name="T51" fmla="*/ 479 h 1167"/>
              <a:gd name="T52" fmla="*/ 970 w 1164"/>
              <a:gd name="T53" fmla="*/ 550 h 1167"/>
              <a:gd name="T54" fmla="*/ 935 w 1164"/>
              <a:gd name="T55" fmla="*/ 515 h 1167"/>
              <a:gd name="T56" fmla="*/ 794 w 1164"/>
              <a:gd name="T57" fmla="*/ 515 h 1167"/>
              <a:gd name="T58" fmla="*/ 759 w 1164"/>
              <a:gd name="T59" fmla="*/ 550 h 1167"/>
              <a:gd name="T60" fmla="*/ 759 w 1164"/>
              <a:gd name="T61" fmla="*/ 973 h 1167"/>
              <a:gd name="T62" fmla="*/ 970 w 1164"/>
              <a:gd name="T63" fmla="*/ 973 h 1167"/>
              <a:gd name="T64" fmla="*/ 970 w 1164"/>
              <a:gd name="T65" fmla="*/ 550 h 1167"/>
              <a:gd name="T66" fmla="*/ 1111 w 1164"/>
              <a:gd name="T67" fmla="*/ 1061 h 1167"/>
              <a:gd name="T68" fmla="*/ 53 w 1164"/>
              <a:gd name="T69" fmla="*/ 1061 h 1167"/>
              <a:gd name="T70" fmla="*/ 0 w 1164"/>
              <a:gd name="T71" fmla="*/ 1114 h 1167"/>
              <a:gd name="T72" fmla="*/ 53 w 1164"/>
              <a:gd name="T73" fmla="*/ 1167 h 1167"/>
              <a:gd name="T74" fmla="*/ 1111 w 1164"/>
              <a:gd name="T75" fmla="*/ 1167 h 1167"/>
              <a:gd name="T76" fmla="*/ 1164 w 1164"/>
              <a:gd name="T77" fmla="*/ 1114 h 1167"/>
              <a:gd name="T78" fmla="*/ 1111 w 1164"/>
              <a:gd name="T79" fmla="*/ 1061 h 1167"/>
              <a:gd name="T80" fmla="*/ 371 w 1164"/>
              <a:gd name="T81" fmla="*/ 656 h 1167"/>
              <a:gd name="T82" fmla="*/ 335 w 1164"/>
              <a:gd name="T83" fmla="*/ 620 h 1167"/>
              <a:gd name="T84" fmla="*/ 194 w 1164"/>
              <a:gd name="T85" fmla="*/ 620 h 1167"/>
              <a:gd name="T86" fmla="*/ 159 w 1164"/>
              <a:gd name="T87" fmla="*/ 656 h 1167"/>
              <a:gd name="T88" fmla="*/ 159 w 1164"/>
              <a:gd name="T89" fmla="*/ 973 h 1167"/>
              <a:gd name="T90" fmla="*/ 371 w 1164"/>
              <a:gd name="T91" fmla="*/ 973 h 1167"/>
              <a:gd name="T92" fmla="*/ 371 w 1164"/>
              <a:gd name="T93" fmla="*/ 656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164" h="1167">
                <a:moveTo>
                  <a:pt x="1021" y="3"/>
                </a:moveTo>
                <a:lnTo>
                  <a:pt x="863" y="26"/>
                </a:lnTo>
                <a:cubicBezTo>
                  <a:pt x="837" y="30"/>
                  <a:pt x="827" y="61"/>
                  <a:pt x="845" y="79"/>
                </a:cubicBezTo>
                <a:lnTo>
                  <a:pt x="882" y="116"/>
                </a:lnTo>
                <a:lnTo>
                  <a:pt x="754" y="244"/>
                </a:lnTo>
                <a:lnTo>
                  <a:pt x="544" y="84"/>
                </a:lnTo>
                <a:cubicBezTo>
                  <a:pt x="524" y="70"/>
                  <a:pt x="497" y="70"/>
                  <a:pt x="478" y="86"/>
                </a:cubicBezTo>
                <a:lnTo>
                  <a:pt x="143" y="361"/>
                </a:lnTo>
                <a:cubicBezTo>
                  <a:pt x="120" y="380"/>
                  <a:pt x="117" y="413"/>
                  <a:pt x="136" y="436"/>
                </a:cubicBezTo>
                <a:cubicBezTo>
                  <a:pt x="146" y="448"/>
                  <a:pt x="161" y="455"/>
                  <a:pt x="177" y="455"/>
                </a:cubicBezTo>
                <a:cubicBezTo>
                  <a:pt x="188" y="455"/>
                  <a:pt x="200" y="451"/>
                  <a:pt x="210" y="443"/>
                </a:cubicBezTo>
                <a:lnTo>
                  <a:pt x="513" y="194"/>
                </a:lnTo>
                <a:lnTo>
                  <a:pt x="727" y="356"/>
                </a:lnTo>
                <a:cubicBezTo>
                  <a:pt x="748" y="372"/>
                  <a:pt x="777" y="370"/>
                  <a:pt x="796" y="351"/>
                </a:cubicBezTo>
                <a:lnTo>
                  <a:pt x="957" y="191"/>
                </a:lnTo>
                <a:lnTo>
                  <a:pt x="981" y="215"/>
                </a:lnTo>
                <a:cubicBezTo>
                  <a:pt x="999" y="233"/>
                  <a:pt x="1031" y="223"/>
                  <a:pt x="1034" y="197"/>
                </a:cubicBezTo>
                <a:lnTo>
                  <a:pt x="1057" y="39"/>
                </a:lnTo>
                <a:cubicBezTo>
                  <a:pt x="1060" y="18"/>
                  <a:pt x="1042" y="0"/>
                  <a:pt x="1021" y="3"/>
                </a:cubicBezTo>
                <a:close/>
                <a:moveTo>
                  <a:pt x="670" y="479"/>
                </a:moveTo>
                <a:cubicBezTo>
                  <a:pt x="670" y="460"/>
                  <a:pt x="655" y="444"/>
                  <a:pt x="635" y="444"/>
                </a:cubicBezTo>
                <a:lnTo>
                  <a:pt x="494" y="444"/>
                </a:lnTo>
                <a:cubicBezTo>
                  <a:pt x="475" y="444"/>
                  <a:pt x="459" y="460"/>
                  <a:pt x="459" y="479"/>
                </a:cubicBezTo>
                <a:lnTo>
                  <a:pt x="459" y="973"/>
                </a:lnTo>
                <a:lnTo>
                  <a:pt x="670" y="973"/>
                </a:lnTo>
                <a:lnTo>
                  <a:pt x="670" y="479"/>
                </a:lnTo>
                <a:close/>
                <a:moveTo>
                  <a:pt x="970" y="550"/>
                </a:moveTo>
                <a:cubicBezTo>
                  <a:pt x="970" y="530"/>
                  <a:pt x="954" y="515"/>
                  <a:pt x="935" y="515"/>
                </a:cubicBezTo>
                <a:lnTo>
                  <a:pt x="794" y="515"/>
                </a:lnTo>
                <a:cubicBezTo>
                  <a:pt x="774" y="515"/>
                  <a:pt x="759" y="530"/>
                  <a:pt x="759" y="550"/>
                </a:cubicBezTo>
                <a:lnTo>
                  <a:pt x="759" y="973"/>
                </a:lnTo>
                <a:lnTo>
                  <a:pt x="970" y="973"/>
                </a:lnTo>
                <a:lnTo>
                  <a:pt x="970" y="550"/>
                </a:lnTo>
                <a:close/>
                <a:moveTo>
                  <a:pt x="1111" y="1061"/>
                </a:moveTo>
                <a:lnTo>
                  <a:pt x="53" y="1061"/>
                </a:lnTo>
                <a:cubicBezTo>
                  <a:pt x="24" y="1061"/>
                  <a:pt x="0" y="1085"/>
                  <a:pt x="0" y="1114"/>
                </a:cubicBezTo>
                <a:cubicBezTo>
                  <a:pt x="0" y="1144"/>
                  <a:pt x="24" y="1167"/>
                  <a:pt x="53" y="1167"/>
                </a:cubicBezTo>
                <a:lnTo>
                  <a:pt x="1111" y="1167"/>
                </a:lnTo>
                <a:cubicBezTo>
                  <a:pt x="1141" y="1167"/>
                  <a:pt x="1164" y="1144"/>
                  <a:pt x="1164" y="1114"/>
                </a:cubicBezTo>
                <a:cubicBezTo>
                  <a:pt x="1164" y="1085"/>
                  <a:pt x="1141" y="1061"/>
                  <a:pt x="1111" y="1061"/>
                </a:cubicBezTo>
                <a:close/>
                <a:moveTo>
                  <a:pt x="371" y="656"/>
                </a:moveTo>
                <a:cubicBezTo>
                  <a:pt x="371" y="636"/>
                  <a:pt x="355" y="620"/>
                  <a:pt x="335" y="620"/>
                </a:cubicBezTo>
                <a:lnTo>
                  <a:pt x="194" y="620"/>
                </a:lnTo>
                <a:cubicBezTo>
                  <a:pt x="175" y="620"/>
                  <a:pt x="159" y="636"/>
                  <a:pt x="159" y="656"/>
                </a:cubicBezTo>
                <a:lnTo>
                  <a:pt x="159" y="973"/>
                </a:lnTo>
                <a:lnTo>
                  <a:pt x="371" y="973"/>
                </a:lnTo>
                <a:lnTo>
                  <a:pt x="371" y="65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24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1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decel="10000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decel="100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de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decel="10000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 p14:presetBounceEnd="60000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7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8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 p14:presetBounceEnd="60000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 p14:presetBounceEnd="60000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5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6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 p14:presetBounceEnd="60000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9" dur="12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0" dur="12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60000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3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4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 p14:presetBounceEnd="60000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7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8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2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13" grpId="0" animBg="1"/>
          <p:bldP spid="17" grpId="0" animBg="1"/>
          <p:bldP spid="26" grpId="0" animBg="1"/>
          <p:bldP spid="30" grpId="0" animBg="1"/>
          <p:bldP spid="34" grpId="0" animBg="1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" dur="1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decel="10000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decel="10000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decel="100000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decel="100000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decel="100000" fill="hold" grpId="0" nodeType="withEffect">
                                      <p:stCondLst>
                                        <p:cond delay="4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12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44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grpId="0" nodeType="withEffect">
                                      <p:stCondLst>
                                        <p:cond delay="48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grpId="0" nodeType="withEffect">
                                      <p:stCondLst>
                                        <p:cond delay="5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5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" fill="hold" grpId="0" nodeType="withEffect">
                                      <p:stCondLst>
                                        <p:cond delay="6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2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2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2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2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13" grpId="0" animBg="1"/>
          <p:bldP spid="17" grpId="0" animBg="1"/>
          <p:bldP spid="26" grpId="0" animBg="1"/>
          <p:bldP spid="30" grpId="0" animBg="1"/>
          <p:bldP spid="34" grpId="0" animBg="1"/>
          <p:bldP spid="38" grpId="0" animBg="1"/>
        </p:bldLst>
      </p:timing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0D1F6B-34FF-4C55-BFF9-A9DD98E2EE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Planning strategy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18899C-2FB1-4F46-893C-24BE2FC331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Life Philosophy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2CD577-F3AB-463E-80E6-E3A8C8B7B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47</a:t>
            </a:fld>
            <a:endParaRPr lang="en-US"/>
          </a:p>
        </p:txBody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EBA38D84-A02E-48FD-B44A-3219C884C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813" y="3282950"/>
            <a:ext cx="1651000" cy="1668463"/>
          </a:xfrm>
          <a:prstGeom prst="ellipse">
            <a:avLst/>
          </a:prstGeom>
          <a:solidFill>
            <a:schemeClr val="accent1"/>
          </a:solidFill>
          <a:ln w="1111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r>
              <a:rPr lang="en-US" b="1" dirty="0"/>
              <a:t>New Life</a:t>
            </a:r>
          </a:p>
        </p:txBody>
      </p:sp>
      <p:sp>
        <p:nvSpPr>
          <p:cNvPr id="13" name="Oval 10">
            <a:extLst>
              <a:ext uri="{FF2B5EF4-FFF2-40B4-BE49-F238E27FC236}">
                <a16:creationId xmlns:a16="http://schemas.microsoft.com/office/drawing/2014/main" id="{689CAB09-425F-4E91-8C78-CD44B9131A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50425" y="3282950"/>
            <a:ext cx="1651000" cy="1668463"/>
          </a:xfrm>
          <a:prstGeom prst="ellipse">
            <a:avLst/>
          </a:prstGeom>
          <a:solidFill>
            <a:schemeClr val="accent6"/>
          </a:solidFill>
          <a:ln w="11113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Beans and all things</a:t>
            </a: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A77A157-FEFE-4BB9-80D4-5ADCEBD653D1}"/>
              </a:ext>
            </a:extLst>
          </p:cNvPr>
          <p:cNvSpPr>
            <a:spLocks/>
          </p:cNvSpPr>
          <p:nvPr/>
        </p:nvSpPr>
        <p:spPr bwMode="auto">
          <a:xfrm>
            <a:off x="3443288" y="2135188"/>
            <a:ext cx="852487" cy="3963988"/>
          </a:xfrm>
          <a:custGeom>
            <a:avLst/>
            <a:gdLst>
              <a:gd name="T0" fmla="*/ 0 w 1398"/>
              <a:gd name="T1" fmla="*/ 6434 h 6434"/>
              <a:gd name="T2" fmla="*/ 1398 w 1398"/>
              <a:gd name="T3" fmla="*/ 3217 h 6434"/>
              <a:gd name="T4" fmla="*/ 0 w 1398"/>
              <a:gd name="T5" fmla="*/ 0 h 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98" h="6434">
                <a:moveTo>
                  <a:pt x="0" y="6434"/>
                </a:moveTo>
                <a:cubicBezTo>
                  <a:pt x="860" y="5631"/>
                  <a:pt x="1398" y="4487"/>
                  <a:pt x="1398" y="3217"/>
                </a:cubicBezTo>
                <a:cubicBezTo>
                  <a:pt x="1398" y="1947"/>
                  <a:pt x="860" y="803"/>
                  <a:pt x="0" y="0"/>
                </a:cubicBezTo>
              </a:path>
            </a:pathLst>
          </a:custGeom>
          <a:noFill/>
          <a:ln w="12700" cap="flat">
            <a:gradFill flip="none" rotWithShape="1">
              <a:gsLst>
                <a:gs pos="0">
                  <a:schemeClr val="accent1"/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4D0FEF69-7D16-46AA-AEFE-EFE0F862C368}"/>
              </a:ext>
            </a:extLst>
          </p:cNvPr>
          <p:cNvSpPr>
            <a:spLocks/>
          </p:cNvSpPr>
          <p:nvPr/>
        </p:nvSpPr>
        <p:spPr bwMode="auto">
          <a:xfrm>
            <a:off x="5227639" y="2098177"/>
            <a:ext cx="852487" cy="3963988"/>
          </a:xfrm>
          <a:custGeom>
            <a:avLst/>
            <a:gdLst>
              <a:gd name="T0" fmla="*/ 0 w 1398"/>
              <a:gd name="T1" fmla="*/ 6434 h 6434"/>
              <a:gd name="T2" fmla="*/ 1398 w 1398"/>
              <a:gd name="T3" fmla="*/ 3217 h 6434"/>
              <a:gd name="T4" fmla="*/ 0 w 1398"/>
              <a:gd name="T5" fmla="*/ 0 h 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98" h="6434">
                <a:moveTo>
                  <a:pt x="0" y="6434"/>
                </a:moveTo>
                <a:cubicBezTo>
                  <a:pt x="860" y="5631"/>
                  <a:pt x="1398" y="4487"/>
                  <a:pt x="1398" y="3217"/>
                </a:cubicBezTo>
                <a:cubicBezTo>
                  <a:pt x="1398" y="1947"/>
                  <a:pt x="860" y="803"/>
                  <a:pt x="0" y="0"/>
                </a:cubicBezTo>
              </a:path>
            </a:pathLst>
          </a:custGeom>
          <a:noFill/>
          <a:ln w="12700" cap="flat">
            <a:gradFill flip="none" rotWithShape="1">
              <a:gsLst>
                <a:gs pos="0">
                  <a:schemeClr val="accent1"/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37EB893E-C684-4B89-BC99-64B931F6A234}"/>
              </a:ext>
            </a:extLst>
          </p:cNvPr>
          <p:cNvSpPr>
            <a:spLocks/>
          </p:cNvSpPr>
          <p:nvPr/>
        </p:nvSpPr>
        <p:spPr bwMode="auto">
          <a:xfrm flipH="1">
            <a:off x="7891463" y="2172199"/>
            <a:ext cx="852487" cy="3963988"/>
          </a:xfrm>
          <a:custGeom>
            <a:avLst/>
            <a:gdLst>
              <a:gd name="T0" fmla="*/ 0 w 1398"/>
              <a:gd name="T1" fmla="*/ 6434 h 6434"/>
              <a:gd name="T2" fmla="*/ 1398 w 1398"/>
              <a:gd name="T3" fmla="*/ 3217 h 6434"/>
              <a:gd name="T4" fmla="*/ 0 w 1398"/>
              <a:gd name="T5" fmla="*/ 0 h 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98" h="6434">
                <a:moveTo>
                  <a:pt x="0" y="6434"/>
                </a:moveTo>
                <a:cubicBezTo>
                  <a:pt x="860" y="5631"/>
                  <a:pt x="1398" y="4487"/>
                  <a:pt x="1398" y="3217"/>
                </a:cubicBezTo>
                <a:cubicBezTo>
                  <a:pt x="1398" y="1947"/>
                  <a:pt x="860" y="803"/>
                  <a:pt x="0" y="0"/>
                </a:cubicBezTo>
              </a:path>
            </a:pathLst>
          </a:custGeom>
          <a:noFill/>
          <a:ln w="12700" cap="flat">
            <a:gradFill flip="none" rotWithShape="1">
              <a:gsLst>
                <a:gs pos="0">
                  <a:schemeClr val="accent6"/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8F31A44B-1667-4F57-96D0-20E354959782}"/>
              </a:ext>
            </a:extLst>
          </p:cNvPr>
          <p:cNvSpPr>
            <a:spLocks/>
          </p:cNvSpPr>
          <p:nvPr/>
        </p:nvSpPr>
        <p:spPr bwMode="auto">
          <a:xfrm flipH="1">
            <a:off x="6107112" y="2135188"/>
            <a:ext cx="852487" cy="3963988"/>
          </a:xfrm>
          <a:custGeom>
            <a:avLst/>
            <a:gdLst>
              <a:gd name="T0" fmla="*/ 0 w 1398"/>
              <a:gd name="T1" fmla="*/ 6434 h 6434"/>
              <a:gd name="T2" fmla="*/ 1398 w 1398"/>
              <a:gd name="T3" fmla="*/ 3217 h 6434"/>
              <a:gd name="T4" fmla="*/ 0 w 1398"/>
              <a:gd name="T5" fmla="*/ 0 h 6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98" h="6434">
                <a:moveTo>
                  <a:pt x="0" y="6434"/>
                </a:moveTo>
                <a:cubicBezTo>
                  <a:pt x="860" y="5631"/>
                  <a:pt x="1398" y="4487"/>
                  <a:pt x="1398" y="3217"/>
                </a:cubicBezTo>
                <a:cubicBezTo>
                  <a:pt x="1398" y="1947"/>
                  <a:pt x="860" y="803"/>
                  <a:pt x="0" y="0"/>
                </a:cubicBezTo>
              </a:path>
            </a:pathLst>
          </a:custGeom>
          <a:noFill/>
          <a:ln w="12700" cap="flat">
            <a:gradFill flip="none" rotWithShape="1">
              <a:gsLst>
                <a:gs pos="0">
                  <a:schemeClr val="accent6"/>
                </a:gs>
                <a:gs pos="100000">
                  <a:schemeClr val="bg1"/>
                </a:gs>
              </a:gsLst>
              <a:path path="circle">
                <a:fillToRect l="50000" t="50000" r="50000" b="50000"/>
              </a:path>
              <a:tileRect/>
            </a:gra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751CDD-FB07-456A-9C0A-322ABEFBFD33}"/>
              </a:ext>
            </a:extLst>
          </p:cNvPr>
          <p:cNvSpPr txBox="1"/>
          <p:nvPr/>
        </p:nvSpPr>
        <p:spPr>
          <a:xfrm>
            <a:off x="8120118" y="3923204"/>
            <a:ext cx="1337385" cy="1113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Interactive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Power to raise and purify our thoughts.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3D78A2-BC6F-48E3-AD87-0327A38BCFBB}"/>
              </a:ext>
            </a:extLst>
          </p:cNvPr>
          <p:cNvSpPr txBox="1"/>
          <p:nvPr/>
        </p:nvSpPr>
        <p:spPr>
          <a:xfrm>
            <a:off x="6344477" y="3923205"/>
            <a:ext cx="1382651" cy="1113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Seeding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Some distant </a:t>
            </a:r>
            <a:br>
              <a:rPr lang="en-US" sz="12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orb has power to raise 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552E8-5D91-4104-9F28-6E586DCDD820}"/>
              </a:ext>
            </a:extLst>
          </p:cNvPr>
          <p:cNvSpPr txBox="1"/>
          <p:nvPr/>
        </p:nvSpPr>
        <p:spPr>
          <a:xfrm>
            <a:off x="4442644" y="3923205"/>
            <a:ext cx="1419171" cy="1113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Contents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Distant  orb has power to raise and purify.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C55A9F-4998-4D1D-B755-8C433EE80AD7}"/>
              </a:ext>
            </a:extLst>
          </p:cNvPr>
          <p:cNvSpPr txBox="1"/>
          <p:nvPr/>
        </p:nvSpPr>
        <p:spPr>
          <a:xfrm>
            <a:off x="2552434" y="3923205"/>
            <a:ext cx="1453038" cy="1113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Vision</a:t>
            </a:r>
          </a:p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raise.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BFC1B5-2C91-413E-B1D2-C93D6897938B}"/>
              </a:ext>
            </a:extLst>
          </p:cNvPr>
          <p:cNvSpPr txBox="1"/>
          <p:nvPr/>
        </p:nvSpPr>
        <p:spPr>
          <a:xfrm>
            <a:off x="2169507" y="5823588"/>
            <a:ext cx="1126912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Subtitle is here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9CB09B-5531-4606-9999-09E7C8AF6D23}"/>
              </a:ext>
            </a:extLst>
          </p:cNvPr>
          <p:cNvSpPr txBox="1"/>
          <p:nvPr/>
        </p:nvSpPr>
        <p:spPr>
          <a:xfrm>
            <a:off x="3928699" y="5823588"/>
            <a:ext cx="1126912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Subtitle is here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AFEB40-9F45-4081-A853-B88E1A705F11}"/>
              </a:ext>
            </a:extLst>
          </p:cNvPr>
          <p:cNvSpPr txBox="1"/>
          <p:nvPr/>
        </p:nvSpPr>
        <p:spPr>
          <a:xfrm>
            <a:off x="7069140" y="5823588"/>
            <a:ext cx="1126912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Subtitle is here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6E9B08-922C-478D-A368-887913AAE704}"/>
              </a:ext>
            </a:extLst>
          </p:cNvPr>
          <p:cNvSpPr txBox="1"/>
          <p:nvPr/>
        </p:nvSpPr>
        <p:spPr>
          <a:xfrm>
            <a:off x="8788810" y="5823588"/>
            <a:ext cx="1126912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Subtitle is here</a:t>
            </a:r>
            <a:endParaRPr lang="en-US" sz="14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5" name="Freeform 13">
            <a:extLst>
              <a:ext uri="{FF2B5EF4-FFF2-40B4-BE49-F238E27FC236}">
                <a16:creationId xmlns:a16="http://schemas.microsoft.com/office/drawing/2014/main" id="{6856805D-9A4E-45F1-A73A-F9AE60CFF810}"/>
              </a:ext>
            </a:extLst>
          </p:cNvPr>
          <p:cNvSpPr>
            <a:spLocks noEditPoints="1"/>
          </p:cNvSpPr>
          <p:nvPr/>
        </p:nvSpPr>
        <p:spPr bwMode="auto">
          <a:xfrm>
            <a:off x="3104197" y="3264235"/>
            <a:ext cx="349511" cy="411190"/>
          </a:xfrm>
          <a:custGeom>
            <a:avLst/>
            <a:gdLst>
              <a:gd name="T0" fmla="*/ 576 w 1170"/>
              <a:gd name="T1" fmla="*/ 779 h 1376"/>
              <a:gd name="T2" fmla="*/ 576 w 1170"/>
              <a:gd name="T3" fmla="*/ 373 h 1376"/>
              <a:gd name="T4" fmla="*/ 715 w 1170"/>
              <a:gd name="T5" fmla="*/ 263 h 1376"/>
              <a:gd name="T6" fmla="*/ 239 w 1170"/>
              <a:gd name="T7" fmla="*/ 576 h 1376"/>
              <a:gd name="T8" fmla="*/ 914 w 1170"/>
              <a:gd name="T9" fmla="*/ 576 h 1376"/>
              <a:gd name="T10" fmla="*/ 772 w 1170"/>
              <a:gd name="T11" fmla="*/ 556 h 1376"/>
              <a:gd name="T12" fmla="*/ 1141 w 1170"/>
              <a:gd name="T13" fmla="*/ 187 h 1376"/>
              <a:gd name="T14" fmla="*/ 1021 w 1170"/>
              <a:gd name="T15" fmla="*/ 130 h 1376"/>
              <a:gd name="T16" fmla="*/ 952 w 1170"/>
              <a:gd name="T17" fmla="*/ 8 h 1376"/>
              <a:gd name="T18" fmla="*/ 805 w 1170"/>
              <a:gd name="T19" fmla="*/ 141 h 1376"/>
              <a:gd name="T20" fmla="*/ 830 w 1170"/>
              <a:gd name="T21" fmla="*/ 260 h 1376"/>
              <a:gd name="T22" fmla="*/ 576 w 1170"/>
              <a:gd name="T23" fmla="*/ 463 h 1376"/>
              <a:gd name="T24" fmla="*/ 576 w 1170"/>
              <a:gd name="T25" fmla="*/ 689 h 1376"/>
              <a:gd name="T26" fmla="*/ 681 w 1170"/>
              <a:gd name="T27" fmla="*/ 534 h 1376"/>
              <a:gd name="T28" fmla="*/ 994 w 1170"/>
              <a:gd name="T29" fmla="*/ 373 h 1376"/>
              <a:gd name="T30" fmla="*/ 1030 w 1170"/>
              <a:gd name="T31" fmla="*/ 365 h 1376"/>
              <a:gd name="T32" fmla="*/ 1141 w 1170"/>
              <a:gd name="T33" fmla="*/ 187 h 1376"/>
              <a:gd name="T34" fmla="*/ 1153 w 1170"/>
              <a:gd name="T35" fmla="*/ 576 h 1376"/>
              <a:gd name="T36" fmla="*/ 1092 w 1170"/>
              <a:gd name="T37" fmla="*/ 428 h 1376"/>
              <a:gd name="T38" fmla="*/ 996 w 1170"/>
              <a:gd name="T39" fmla="*/ 462 h 1376"/>
              <a:gd name="T40" fmla="*/ 576 w 1170"/>
              <a:gd name="T41" fmla="*/ 1011 h 1376"/>
              <a:gd name="T42" fmla="*/ 576 w 1170"/>
              <a:gd name="T43" fmla="*/ 141 h 1376"/>
              <a:gd name="T44" fmla="*/ 743 w 1170"/>
              <a:gd name="T45" fmla="*/ 78 h 1376"/>
              <a:gd name="T46" fmla="*/ 576 w 1170"/>
              <a:gd name="T47" fmla="*/ 0 h 1376"/>
              <a:gd name="T48" fmla="*/ 251 w 1170"/>
              <a:gd name="T49" fmla="*/ 1052 h 1376"/>
              <a:gd name="T50" fmla="*/ 187 w 1170"/>
              <a:gd name="T51" fmla="*/ 1373 h 1376"/>
              <a:gd name="T52" fmla="*/ 255 w 1170"/>
              <a:gd name="T53" fmla="*/ 1342 h 1376"/>
              <a:gd name="T54" fmla="*/ 541 w 1170"/>
              <a:gd name="T55" fmla="*/ 1151 h 1376"/>
              <a:gd name="T56" fmla="*/ 594 w 1170"/>
              <a:gd name="T57" fmla="*/ 1376 h 1376"/>
              <a:gd name="T58" fmla="*/ 647 w 1170"/>
              <a:gd name="T59" fmla="*/ 1148 h 1376"/>
              <a:gd name="T60" fmla="*/ 932 w 1170"/>
              <a:gd name="T61" fmla="*/ 1342 h 1376"/>
              <a:gd name="T62" fmla="*/ 1001 w 1170"/>
              <a:gd name="T63" fmla="*/ 1373 h 1376"/>
              <a:gd name="T64" fmla="*/ 929 w 1170"/>
              <a:gd name="T65" fmla="*/ 1031 h 1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70" h="1376">
                <a:moveTo>
                  <a:pt x="773" y="576"/>
                </a:moveTo>
                <a:cubicBezTo>
                  <a:pt x="773" y="688"/>
                  <a:pt x="685" y="779"/>
                  <a:pt x="576" y="779"/>
                </a:cubicBezTo>
                <a:cubicBezTo>
                  <a:pt x="468" y="779"/>
                  <a:pt x="380" y="688"/>
                  <a:pt x="380" y="576"/>
                </a:cubicBezTo>
                <a:cubicBezTo>
                  <a:pt x="380" y="464"/>
                  <a:pt x="468" y="373"/>
                  <a:pt x="576" y="373"/>
                </a:cubicBezTo>
                <a:cubicBezTo>
                  <a:pt x="585" y="373"/>
                  <a:pt x="594" y="374"/>
                  <a:pt x="603" y="375"/>
                </a:cubicBezTo>
                <a:lnTo>
                  <a:pt x="715" y="263"/>
                </a:lnTo>
                <a:cubicBezTo>
                  <a:pt x="673" y="243"/>
                  <a:pt x="626" y="232"/>
                  <a:pt x="576" y="232"/>
                </a:cubicBezTo>
                <a:cubicBezTo>
                  <a:pt x="390" y="232"/>
                  <a:pt x="239" y="387"/>
                  <a:pt x="239" y="576"/>
                </a:cubicBezTo>
                <a:cubicBezTo>
                  <a:pt x="239" y="766"/>
                  <a:pt x="390" y="920"/>
                  <a:pt x="576" y="920"/>
                </a:cubicBezTo>
                <a:cubicBezTo>
                  <a:pt x="762" y="920"/>
                  <a:pt x="914" y="766"/>
                  <a:pt x="914" y="576"/>
                </a:cubicBezTo>
                <a:cubicBezTo>
                  <a:pt x="914" y="528"/>
                  <a:pt x="904" y="482"/>
                  <a:pt x="886" y="441"/>
                </a:cubicBezTo>
                <a:lnTo>
                  <a:pt x="772" y="556"/>
                </a:lnTo>
                <a:cubicBezTo>
                  <a:pt x="772" y="562"/>
                  <a:pt x="773" y="569"/>
                  <a:pt x="773" y="576"/>
                </a:cubicBezTo>
                <a:close/>
                <a:moveTo>
                  <a:pt x="1141" y="187"/>
                </a:moveTo>
                <a:lnTo>
                  <a:pt x="1041" y="149"/>
                </a:lnTo>
                <a:cubicBezTo>
                  <a:pt x="1032" y="145"/>
                  <a:pt x="1025" y="138"/>
                  <a:pt x="1021" y="130"/>
                </a:cubicBezTo>
                <a:lnTo>
                  <a:pt x="983" y="29"/>
                </a:lnTo>
                <a:cubicBezTo>
                  <a:pt x="978" y="16"/>
                  <a:pt x="965" y="8"/>
                  <a:pt x="952" y="8"/>
                </a:cubicBezTo>
                <a:cubicBezTo>
                  <a:pt x="943" y="8"/>
                  <a:pt x="935" y="11"/>
                  <a:pt x="928" y="18"/>
                </a:cubicBezTo>
                <a:lnTo>
                  <a:pt x="805" y="141"/>
                </a:lnTo>
                <a:cubicBezTo>
                  <a:pt x="796" y="150"/>
                  <a:pt x="793" y="164"/>
                  <a:pt x="798" y="176"/>
                </a:cubicBezTo>
                <a:lnTo>
                  <a:pt x="830" y="260"/>
                </a:lnTo>
                <a:lnTo>
                  <a:pt x="619" y="471"/>
                </a:lnTo>
                <a:cubicBezTo>
                  <a:pt x="606" y="466"/>
                  <a:pt x="591" y="463"/>
                  <a:pt x="576" y="463"/>
                </a:cubicBezTo>
                <a:cubicBezTo>
                  <a:pt x="514" y="463"/>
                  <a:pt x="463" y="514"/>
                  <a:pt x="463" y="576"/>
                </a:cubicBezTo>
                <a:cubicBezTo>
                  <a:pt x="463" y="639"/>
                  <a:pt x="514" y="689"/>
                  <a:pt x="576" y="689"/>
                </a:cubicBezTo>
                <a:cubicBezTo>
                  <a:pt x="639" y="689"/>
                  <a:pt x="689" y="639"/>
                  <a:pt x="689" y="576"/>
                </a:cubicBezTo>
                <a:cubicBezTo>
                  <a:pt x="689" y="561"/>
                  <a:pt x="686" y="547"/>
                  <a:pt x="681" y="534"/>
                </a:cubicBezTo>
                <a:lnTo>
                  <a:pt x="884" y="331"/>
                </a:lnTo>
                <a:lnTo>
                  <a:pt x="994" y="373"/>
                </a:lnTo>
                <a:cubicBezTo>
                  <a:pt x="998" y="374"/>
                  <a:pt x="1002" y="375"/>
                  <a:pt x="1006" y="375"/>
                </a:cubicBezTo>
                <a:cubicBezTo>
                  <a:pt x="1015" y="375"/>
                  <a:pt x="1023" y="372"/>
                  <a:pt x="1030" y="365"/>
                </a:cubicBezTo>
                <a:lnTo>
                  <a:pt x="1153" y="242"/>
                </a:lnTo>
                <a:cubicBezTo>
                  <a:pt x="1170" y="225"/>
                  <a:pt x="1163" y="196"/>
                  <a:pt x="1141" y="187"/>
                </a:cubicBezTo>
                <a:close/>
                <a:moveTo>
                  <a:pt x="929" y="1031"/>
                </a:moveTo>
                <a:cubicBezTo>
                  <a:pt x="1065" y="925"/>
                  <a:pt x="1152" y="761"/>
                  <a:pt x="1153" y="576"/>
                </a:cubicBezTo>
                <a:cubicBezTo>
                  <a:pt x="1152" y="513"/>
                  <a:pt x="1142" y="453"/>
                  <a:pt x="1123" y="396"/>
                </a:cubicBezTo>
                <a:lnTo>
                  <a:pt x="1092" y="428"/>
                </a:lnTo>
                <a:cubicBezTo>
                  <a:pt x="1069" y="450"/>
                  <a:pt x="1038" y="463"/>
                  <a:pt x="1006" y="463"/>
                </a:cubicBezTo>
                <a:cubicBezTo>
                  <a:pt x="1002" y="463"/>
                  <a:pt x="999" y="462"/>
                  <a:pt x="996" y="462"/>
                </a:cubicBezTo>
                <a:cubicBezTo>
                  <a:pt x="1006" y="499"/>
                  <a:pt x="1011" y="537"/>
                  <a:pt x="1011" y="576"/>
                </a:cubicBezTo>
                <a:cubicBezTo>
                  <a:pt x="1011" y="816"/>
                  <a:pt x="816" y="1011"/>
                  <a:pt x="576" y="1011"/>
                </a:cubicBezTo>
                <a:cubicBezTo>
                  <a:pt x="336" y="1011"/>
                  <a:pt x="141" y="816"/>
                  <a:pt x="141" y="576"/>
                </a:cubicBezTo>
                <a:cubicBezTo>
                  <a:pt x="141" y="336"/>
                  <a:pt x="336" y="141"/>
                  <a:pt x="576" y="141"/>
                </a:cubicBezTo>
                <a:cubicBezTo>
                  <a:pt x="622" y="141"/>
                  <a:pt x="666" y="148"/>
                  <a:pt x="707" y="161"/>
                </a:cubicBezTo>
                <a:cubicBezTo>
                  <a:pt x="708" y="131"/>
                  <a:pt x="720" y="101"/>
                  <a:pt x="743" y="78"/>
                </a:cubicBezTo>
                <a:lnTo>
                  <a:pt x="782" y="39"/>
                </a:lnTo>
                <a:cubicBezTo>
                  <a:pt x="718" y="14"/>
                  <a:pt x="649" y="0"/>
                  <a:pt x="576" y="0"/>
                </a:cubicBezTo>
                <a:cubicBezTo>
                  <a:pt x="259" y="0"/>
                  <a:pt x="0" y="259"/>
                  <a:pt x="0" y="576"/>
                </a:cubicBezTo>
                <a:cubicBezTo>
                  <a:pt x="0" y="773"/>
                  <a:pt x="100" y="948"/>
                  <a:pt x="251" y="1052"/>
                </a:cubicBezTo>
                <a:lnTo>
                  <a:pt x="156" y="1304"/>
                </a:lnTo>
                <a:cubicBezTo>
                  <a:pt x="146" y="1332"/>
                  <a:pt x="160" y="1362"/>
                  <a:pt x="187" y="1373"/>
                </a:cubicBezTo>
                <a:cubicBezTo>
                  <a:pt x="193" y="1375"/>
                  <a:pt x="200" y="1376"/>
                  <a:pt x="206" y="1376"/>
                </a:cubicBezTo>
                <a:cubicBezTo>
                  <a:pt x="227" y="1376"/>
                  <a:pt x="247" y="1363"/>
                  <a:pt x="255" y="1342"/>
                </a:cubicBezTo>
                <a:lnTo>
                  <a:pt x="345" y="1104"/>
                </a:lnTo>
                <a:cubicBezTo>
                  <a:pt x="405" y="1130"/>
                  <a:pt x="472" y="1146"/>
                  <a:pt x="541" y="1151"/>
                </a:cubicBezTo>
                <a:lnTo>
                  <a:pt x="541" y="1323"/>
                </a:lnTo>
                <a:cubicBezTo>
                  <a:pt x="541" y="1352"/>
                  <a:pt x="565" y="1376"/>
                  <a:pt x="594" y="1376"/>
                </a:cubicBezTo>
                <a:cubicBezTo>
                  <a:pt x="623" y="1376"/>
                  <a:pt x="647" y="1352"/>
                  <a:pt x="647" y="1323"/>
                </a:cubicBezTo>
                <a:lnTo>
                  <a:pt x="647" y="1148"/>
                </a:lnTo>
                <a:cubicBezTo>
                  <a:pt x="715" y="1139"/>
                  <a:pt x="779" y="1119"/>
                  <a:pt x="838" y="1089"/>
                </a:cubicBezTo>
                <a:lnTo>
                  <a:pt x="932" y="1342"/>
                </a:lnTo>
                <a:cubicBezTo>
                  <a:pt x="940" y="1363"/>
                  <a:pt x="961" y="1376"/>
                  <a:pt x="982" y="1376"/>
                </a:cubicBezTo>
                <a:cubicBezTo>
                  <a:pt x="988" y="1376"/>
                  <a:pt x="994" y="1375"/>
                  <a:pt x="1001" y="1373"/>
                </a:cubicBezTo>
                <a:cubicBezTo>
                  <a:pt x="1028" y="1362"/>
                  <a:pt x="1042" y="1332"/>
                  <a:pt x="1032" y="1304"/>
                </a:cubicBezTo>
                <a:lnTo>
                  <a:pt x="929" y="103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7">
            <a:extLst>
              <a:ext uri="{FF2B5EF4-FFF2-40B4-BE49-F238E27FC236}">
                <a16:creationId xmlns:a16="http://schemas.microsoft.com/office/drawing/2014/main" id="{291922E4-B8EA-46F9-971D-02202293F6D2}"/>
              </a:ext>
            </a:extLst>
          </p:cNvPr>
          <p:cNvSpPr>
            <a:spLocks/>
          </p:cNvSpPr>
          <p:nvPr/>
        </p:nvSpPr>
        <p:spPr bwMode="auto">
          <a:xfrm>
            <a:off x="4876501" y="3276615"/>
            <a:ext cx="425749" cy="414164"/>
          </a:xfrm>
          <a:custGeom>
            <a:avLst/>
            <a:gdLst>
              <a:gd name="T0" fmla="*/ 1166 w 1277"/>
              <a:gd name="T1" fmla="*/ 23 h 1224"/>
              <a:gd name="T2" fmla="*/ 56 w 1277"/>
              <a:gd name="T3" fmla="*/ 507 h 1224"/>
              <a:gd name="T4" fmla="*/ 52 w 1277"/>
              <a:gd name="T5" fmla="*/ 634 h 1224"/>
              <a:gd name="T6" fmla="*/ 277 w 1277"/>
              <a:gd name="T7" fmla="*/ 750 h 1224"/>
              <a:gd name="T8" fmla="*/ 948 w 1277"/>
              <a:gd name="T9" fmla="*/ 284 h 1224"/>
              <a:gd name="T10" fmla="*/ 962 w 1277"/>
              <a:gd name="T11" fmla="*/ 291 h 1224"/>
              <a:gd name="T12" fmla="*/ 401 w 1277"/>
              <a:gd name="T13" fmla="*/ 827 h 1224"/>
              <a:gd name="T14" fmla="*/ 379 w 1277"/>
              <a:gd name="T15" fmla="*/ 879 h 1224"/>
              <a:gd name="T16" fmla="*/ 379 w 1277"/>
              <a:gd name="T17" fmla="*/ 1127 h 1224"/>
              <a:gd name="T18" fmla="*/ 510 w 1277"/>
              <a:gd name="T19" fmla="*/ 1164 h 1224"/>
              <a:gd name="T20" fmla="*/ 646 w 1277"/>
              <a:gd name="T21" fmla="*/ 941 h 1224"/>
              <a:gd name="T22" fmla="*/ 934 w 1277"/>
              <a:gd name="T23" fmla="*/ 1089 h 1224"/>
              <a:gd name="T24" fmla="*/ 1035 w 1277"/>
              <a:gd name="T25" fmla="*/ 1043 h 1224"/>
              <a:gd name="T26" fmla="*/ 1263 w 1277"/>
              <a:gd name="T27" fmla="*/ 104 h 1224"/>
              <a:gd name="T28" fmla="*/ 1166 w 1277"/>
              <a:gd name="T29" fmla="*/ 23 h 1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77" h="1224">
                <a:moveTo>
                  <a:pt x="1166" y="23"/>
                </a:moveTo>
                <a:lnTo>
                  <a:pt x="56" y="507"/>
                </a:lnTo>
                <a:cubicBezTo>
                  <a:pt x="2" y="531"/>
                  <a:pt x="0" y="607"/>
                  <a:pt x="52" y="634"/>
                </a:cubicBezTo>
                <a:lnTo>
                  <a:pt x="277" y="750"/>
                </a:lnTo>
                <a:lnTo>
                  <a:pt x="948" y="284"/>
                </a:lnTo>
                <a:cubicBezTo>
                  <a:pt x="955" y="279"/>
                  <a:pt x="962" y="285"/>
                  <a:pt x="962" y="291"/>
                </a:cubicBezTo>
                <a:lnTo>
                  <a:pt x="401" y="827"/>
                </a:lnTo>
                <a:cubicBezTo>
                  <a:pt x="387" y="841"/>
                  <a:pt x="379" y="859"/>
                  <a:pt x="379" y="879"/>
                </a:cubicBezTo>
                <a:lnTo>
                  <a:pt x="379" y="1127"/>
                </a:lnTo>
                <a:cubicBezTo>
                  <a:pt x="379" y="1198"/>
                  <a:pt x="473" y="1224"/>
                  <a:pt x="510" y="1164"/>
                </a:cubicBezTo>
                <a:lnTo>
                  <a:pt x="646" y="941"/>
                </a:lnTo>
                <a:lnTo>
                  <a:pt x="934" y="1089"/>
                </a:lnTo>
                <a:cubicBezTo>
                  <a:pt x="975" y="1110"/>
                  <a:pt x="1024" y="1088"/>
                  <a:pt x="1035" y="1043"/>
                </a:cubicBezTo>
                <a:lnTo>
                  <a:pt x="1263" y="104"/>
                </a:lnTo>
                <a:cubicBezTo>
                  <a:pt x="1277" y="48"/>
                  <a:pt x="1219" y="0"/>
                  <a:pt x="1166" y="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21">
            <a:extLst>
              <a:ext uri="{FF2B5EF4-FFF2-40B4-BE49-F238E27FC236}">
                <a16:creationId xmlns:a16="http://schemas.microsoft.com/office/drawing/2014/main" id="{6DC8BDD0-4374-4763-B071-A11C10B012B5}"/>
              </a:ext>
            </a:extLst>
          </p:cNvPr>
          <p:cNvSpPr>
            <a:spLocks noEditPoints="1"/>
          </p:cNvSpPr>
          <p:nvPr/>
        </p:nvSpPr>
        <p:spPr bwMode="auto">
          <a:xfrm>
            <a:off x="6865121" y="3282950"/>
            <a:ext cx="414164" cy="414164"/>
          </a:xfrm>
          <a:custGeom>
            <a:avLst/>
            <a:gdLst>
              <a:gd name="T0" fmla="*/ 380 w 1228"/>
              <a:gd name="T1" fmla="*/ 793 h 1221"/>
              <a:gd name="T2" fmla="*/ 363 w 1228"/>
              <a:gd name="T3" fmla="*/ 781 h 1221"/>
              <a:gd name="T4" fmla="*/ 276 w 1228"/>
              <a:gd name="T5" fmla="*/ 781 h 1221"/>
              <a:gd name="T6" fmla="*/ 0 w 1228"/>
              <a:gd name="T7" fmla="*/ 1057 h 1221"/>
              <a:gd name="T8" fmla="*/ 0 w 1228"/>
              <a:gd name="T9" fmla="*/ 1180 h 1221"/>
              <a:gd name="T10" fmla="*/ 41 w 1228"/>
              <a:gd name="T11" fmla="*/ 1221 h 1221"/>
              <a:gd name="T12" fmla="*/ 495 w 1228"/>
              <a:gd name="T13" fmla="*/ 1221 h 1221"/>
              <a:gd name="T14" fmla="*/ 512 w 1228"/>
              <a:gd name="T15" fmla="*/ 1198 h 1221"/>
              <a:gd name="T16" fmla="*/ 380 w 1228"/>
              <a:gd name="T17" fmla="*/ 793 h 1221"/>
              <a:gd name="T18" fmla="*/ 952 w 1228"/>
              <a:gd name="T19" fmla="*/ 781 h 1221"/>
              <a:gd name="T20" fmla="*/ 866 w 1228"/>
              <a:gd name="T21" fmla="*/ 781 h 1221"/>
              <a:gd name="T22" fmla="*/ 849 w 1228"/>
              <a:gd name="T23" fmla="*/ 793 h 1221"/>
              <a:gd name="T24" fmla="*/ 717 w 1228"/>
              <a:gd name="T25" fmla="*/ 1198 h 1221"/>
              <a:gd name="T26" fmla="*/ 734 w 1228"/>
              <a:gd name="T27" fmla="*/ 1221 h 1221"/>
              <a:gd name="T28" fmla="*/ 1187 w 1228"/>
              <a:gd name="T29" fmla="*/ 1221 h 1221"/>
              <a:gd name="T30" fmla="*/ 1228 w 1228"/>
              <a:gd name="T31" fmla="*/ 1180 h 1221"/>
              <a:gd name="T32" fmla="*/ 1228 w 1228"/>
              <a:gd name="T33" fmla="*/ 1057 h 1221"/>
              <a:gd name="T34" fmla="*/ 952 w 1228"/>
              <a:gd name="T35" fmla="*/ 781 h 1221"/>
              <a:gd name="T36" fmla="*/ 953 w 1228"/>
              <a:gd name="T37" fmla="*/ 339 h 1221"/>
              <a:gd name="T38" fmla="*/ 614 w 1228"/>
              <a:gd name="T39" fmla="*/ 0 h 1221"/>
              <a:gd name="T40" fmla="*/ 275 w 1228"/>
              <a:gd name="T41" fmla="*/ 339 h 1221"/>
              <a:gd name="T42" fmla="*/ 614 w 1228"/>
              <a:gd name="T43" fmla="*/ 678 h 1221"/>
              <a:gd name="T44" fmla="*/ 953 w 1228"/>
              <a:gd name="T45" fmla="*/ 339 h 1221"/>
              <a:gd name="T46" fmla="*/ 614 w 1228"/>
              <a:gd name="T47" fmla="*/ 790 h 1221"/>
              <a:gd name="T48" fmla="*/ 561 w 1228"/>
              <a:gd name="T49" fmla="*/ 843 h 1221"/>
              <a:gd name="T50" fmla="*/ 561 w 1228"/>
              <a:gd name="T51" fmla="*/ 1125 h 1221"/>
              <a:gd name="T52" fmla="*/ 614 w 1228"/>
              <a:gd name="T53" fmla="*/ 1178 h 1221"/>
              <a:gd name="T54" fmla="*/ 667 w 1228"/>
              <a:gd name="T55" fmla="*/ 1125 h 1221"/>
              <a:gd name="T56" fmla="*/ 667 w 1228"/>
              <a:gd name="T57" fmla="*/ 843 h 1221"/>
              <a:gd name="T58" fmla="*/ 614 w 1228"/>
              <a:gd name="T59" fmla="*/ 790 h 1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28" h="1221">
                <a:moveTo>
                  <a:pt x="380" y="793"/>
                </a:moveTo>
                <a:cubicBezTo>
                  <a:pt x="377" y="786"/>
                  <a:pt x="370" y="781"/>
                  <a:pt x="363" y="781"/>
                </a:cubicBezTo>
                <a:lnTo>
                  <a:pt x="276" y="781"/>
                </a:lnTo>
                <a:cubicBezTo>
                  <a:pt x="124" y="781"/>
                  <a:pt x="0" y="904"/>
                  <a:pt x="0" y="1057"/>
                </a:cubicBezTo>
                <a:lnTo>
                  <a:pt x="0" y="1180"/>
                </a:lnTo>
                <a:cubicBezTo>
                  <a:pt x="0" y="1202"/>
                  <a:pt x="19" y="1221"/>
                  <a:pt x="41" y="1221"/>
                </a:cubicBezTo>
                <a:lnTo>
                  <a:pt x="495" y="1221"/>
                </a:lnTo>
                <a:cubicBezTo>
                  <a:pt x="507" y="1221"/>
                  <a:pt x="515" y="1209"/>
                  <a:pt x="512" y="1198"/>
                </a:cubicBezTo>
                <a:lnTo>
                  <a:pt x="380" y="793"/>
                </a:lnTo>
                <a:close/>
                <a:moveTo>
                  <a:pt x="952" y="781"/>
                </a:moveTo>
                <a:lnTo>
                  <a:pt x="866" y="781"/>
                </a:lnTo>
                <a:cubicBezTo>
                  <a:pt x="858" y="781"/>
                  <a:pt x="851" y="786"/>
                  <a:pt x="849" y="793"/>
                </a:cubicBezTo>
                <a:lnTo>
                  <a:pt x="717" y="1198"/>
                </a:lnTo>
                <a:cubicBezTo>
                  <a:pt x="713" y="1209"/>
                  <a:pt x="722" y="1221"/>
                  <a:pt x="734" y="1221"/>
                </a:cubicBezTo>
                <a:lnTo>
                  <a:pt x="1187" y="1221"/>
                </a:lnTo>
                <a:cubicBezTo>
                  <a:pt x="1210" y="1221"/>
                  <a:pt x="1228" y="1202"/>
                  <a:pt x="1228" y="1180"/>
                </a:cubicBezTo>
                <a:lnTo>
                  <a:pt x="1228" y="1057"/>
                </a:lnTo>
                <a:cubicBezTo>
                  <a:pt x="1228" y="904"/>
                  <a:pt x="1104" y="781"/>
                  <a:pt x="952" y="781"/>
                </a:cubicBezTo>
                <a:close/>
                <a:moveTo>
                  <a:pt x="953" y="339"/>
                </a:moveTo>
                <a:cubicBezTo>
                  <a:pt x="953" y="152"/>
                  <a:pt x="801" y="0"/>
                  <a:pt x="614" y="0"/>
                </a:cubicBezTo>
                <a:cubicBezTo>
                  <a:pt x="427" y="0"/>
                  <a:pt x="275" y="152"/>
                  <a:pt x="275" y="339"/>
                </a:cubicBezTo>
                <a:cubicBezTo>
                  <a:pt x="275" y="526"/>
                  <a:pt x="427" y="678"/>
                  <a:pt x="614" y="678"/>
                </a:cubicBezTo>
                <a:cubicBezTo>
                  <a:pt x="801" y="678"/>
                  <a:pt x="953" y="526"/>
                  <a:pt x="953" y="339"/>
                </a:cubicBezTo>
                <a:close/>
                <a:moveTo>
                  <a:pt x="614" y="790"/>
                </a:moveTo>
                <a:cubicBezTo>
                  <a:pt x="585" y="790"/>
                  <a:pt x="561" y="814"/>
                  <a:pt x="561" y="843"/>
                </a:cubicBezTo>
                <a:lnTo>
                  <a:pt x="561" y="1125"/>
                </a:lnTo>
                <a:cubicBezTo>
                  <a:pt x="561" y="1155"/>
                  <a:pt x="585" y="1178"/>
                  <a:pt x="614" y="1178"/>
                </a:cubicBezTo>
                <a:cubicBezTo>
                  <a:pt x="643" y="1178"/>
                  <a:pt x="667" y="1155"/>
                  <a:pt x="667" y="1125"/>
                </a:cubicBezTo>
                <a:lnTo>
                  <a:pt x="667" y="843"/>
                </a:lnTo>
                <a:cubicBezTo>
                  <a:pt x="667" y="814"/>
                  <a:pt x="643" y="790"/>
                  <a:pt x="614" y="79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25">
            <a:extLst>
              <a:ext uri="{FF2B5EF4-FFF2-40B4-BE49-F238E27FC236}">
                <a16:creationId xmlns:a16="http://schemas.microsoft.com/office/drawing/2014/main" id="{74C4BB81-DCB4-43F2-A41B-BEDC6566B006}"/>
              </a:ext>
            </a:extLst>
          </p:cNvPr>
          <p:cNvSpPr>
            <a:spLocks noEditPoints="1"/>
          </p:cNvSpPr>
          <p:nvPr/>
        </p:nvSpPr>
        <p:spPr bwMode="auto">
          <a:xfrm>
            <a:off x="8604250" y="3254723"/>
            <a:ext cx="428625" cy="430213"/>
          </a:xfrm>
          <a:custGeom>
            <a:avLst/>
            <a:gdLst>
              <a:gd name="T0" fmla="*/ 1021 w 1164"/>
              <a:gd name="T1" fmla="*/ 3 h 1167"/>
              <a:gd name="T2" fmla="*/ 863 w 1164"/>
              <a:gd name="T3" fmla="*/ 26 h 1167"/>
              <a:gd name="T4" fmla="*/ 845 w 1164"/>
              <a:gd name="T5" fmla="*/ 79 h 1167"/>
              <a:gd name="T6" fmla="*/ 882 w 1164"/>
              <a:gd name="T7" fmla="*/ 116 h 1167"/>
              <a:gd name="T8" fmla="*/ 754 w 1164"/>
              <a:gd name="T9" fmla="*/ 244 h 1167"/>
              <a:gd name="T10" fmla="*/ 544 w 1164"/>
              <a:gd name="T11" fmla="*/ 84 h 1167"/>
              <a:gd name="T12" fmla="*/ 478 w 1164"/>
              <a:gd name="T13" fmla="*/ 86 h 1167"/>
              <a:gd name="T14" fmla="*/ 143 w 1164"/>
              <a:gd name="T15" fmla="*/ 361 h 1167"/>
              <a:gd name="T16" fmla="*/ 136 w 1164"/>
              <a:gd name="T17" fmla="*/ 436 h 1167"/>
              <a:gd name="T18" fmla="*/ 177 w 1164"/>
              <a:gd name="T19" fmla="*/ 455 h 1167"/>
              <a:gd name="T20" fmla="*/ 210 w 1164"/>
              <a:gd name="T21" fmla="*/ 443 h 1167"/>
              <a:gd name="T22" fmla="*/ 513 w 1164"/>
              <a:gd name="T23" fmla="*/ 194 h 1167"/>
              <a:gd name="T24" fmla="*/ 727 w 1164"/>
              <a:gd name="T25" fmla="*/ 356 h 1167"/>
              <a:gd name="T26" fmla="*/ 796 w 1164"/>
              <a:gd name="T27" fmla="*/ 351 h 1167"/>
              <a:gd name="T28" fmla="*/ 957 w 1164"/>
              <a:gd name="T29" fmla="*/ 191 h 1167"/>
              <a:gd name="T30" fmla="*/ 981 w 1164"/>
              <a:gd name="T31" fmla="*/ 215 h 1167"/>
              <a:gd name="T32" fmla="*/ 1034 w 1164"/>
              <a:gd name="T33" fmla="*/ 197 h 1167"/>
              <a:gd name="T34" fmla="*/ 1057 w 1164"/>
              <a:gd name="T35" fmla="*/ 39 h 1167"/>
              <a:gd name="T36" fmla="*/ 1021 w 1164"/>
              <a:gd name="T37" fmla="*/ 3 h 1167"/>
              <a:gd name="T38" fmla="*/ 670 w 1164"/>
              <a:gd name="T39" fmla="*/ 479 h 1167"/>
              <a:gd name="T40" fmla="*/ 635 w 1164"/>
              <a:gd name="T41" fmla="*/ 444 h 1167"/>
              <a:gd name="T42" fmla="*/ 494 w 1164"/>
              <a:gd name="T43" fmla="*/ 444 h 1167"/>
              <a:gd name="T44" fmla="*/ 459 w 1164"/>
              <a:gd name="T45" fmla="*/ 479 h 1167"/>
              <a:gd name="T46" fmla="*/ 459 w 1164"/>
              <a:gd name="T47" fmla="*/ 973 h 1167"/>
              <a:gd name="T48" fmla="*/ 670 w 1164"/>
              <a:gd name="T49" fmla="*/ 973 h 1167"/>
              <a:gd name="T50" fmla="*/ 670 w 1164"/>
              <a:gd name="T51" fmla="*/ 479 h 1167"/>
              <a:gd name="T52" fmla="*/ 970 w 1164"/>
              <a:gd name="T53" fmla="*/ 550 h 1167"/>
              <a:gd name="T54" fmla="*/ 935 w 1164"/>
              <a:gd name="T55" fmla="*/ 515 h 1167"/>
              <a:gd name="T56" fmla="*/ 794 w 1164"/>
              <a:gd name="T57" fmla="*/ 515 h 1167"/>
              <a:gd name="T58" fmla="*/ 759 w 1164"/>
              <a:gd name="T59" fmla="*/ 550 h 1167"/>
              <a:gd name="T60" fmla="*/ 759 w 1164"/>
              <a:gd name="T61" fmla="*/ 973 h 1167"/>
              <a:gd name="T62" fmla="*/ 970 w 1164"/>
              <a:gd name="T63" fmla="*/ 973 h 1167"/>
              <a:gd name="T64" fmla="*/ 970 w 1164"/>
              <a:gd name="T65" fmla="*/ 550 h 1167"/>
              <a:gd name="T66" fmla="*/ 1111 w 1164"/>
              <a:gd name="T67" fmla="*/ 1061 h 1167"/>
              <a:gd name="T68" fmla="*/ 53 w 1164"/>
              <a:gd name="T69" fmla="*/ 1061 h 1167"/>
              <a:gd name="T70" fmla="*/ 0 w 1164"/>
              <a:gd name="T71" fmla="*/ 1114 h 1167"/>
              <a:gd name="T72" fmla="*/ 53 w 1164"/>
              <a:gd name="T73" fmla="*/ 1167 h 1167"/>
              <a:gd name="T74" fmla="*/ 1111 w 1164"/>
              <a:gd name="T75" fmla="*/ 1167 h 1167"/>
              <a:gd name="T76" fmla="*/ 1164 w 1164"/>
              <a:gd name="T77" fmla="*/ 1114 h 1167"/>
              <a:gd name="T78" fmla="*/ 1111 w 1164"/>
              <a:gd name="T79" fmla="*/ 1061 h 1167"/>
              <a:gd name="T80" fmla="*/ 371 w 1164"/>
              <a:gd name="T81" fmla="*/ 656 h 1167"/>
              <a:gd name="T82" fmla="*/ 335 w 1164"/>
              <a:gd name="T83" fmla="*/ 620 h 1167"/>
              <a:gd name="T84" fmla="*/ 194 w 1164"/>
              <a:gd name="T85" fmla="*/ 620 h 1167"/>
              <a:gd name="T86" fmla="*/ 159 w 1164"/>
              <a:gd name="T87" fmla="*/ 656 h 1167"/>
              <a:gd name="T88" fmla="*/ 159 w 1164"/>
              <a:gd name="T89" fmla="*/ 973 h 1167"/>
              <a:gd name="T90" fmla="*/ 371 w 1164"/>
              <a:gd name="T91" fmla="*/ 973 h 1167"/>
              <a:gd name="T92" fmla="*/ 371 w 1164"/>
              <a:gd name="T93" fmla="*/ 656 h 1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164" h="1167">
                <a:moveTo>
                  <a:pt x="1021" y="3"/>
                </a:moveTo>
                <a:lnTo>
                  <a:pt x="863" y="26"/>
                </a:lnTo>
                <a:cubicBezTo>
                  <a:pt x="837" y="30"/>
                  <a:pt x="827" y="61"/>
                  <a:pt x="845" y="79"/>
                </a:cubicBezTo>
                <a:lnTo>
                  <a:pt x="882" y="116"/>
                </a:lnTo>
                <a:lnTo>
                  <a:pt x="754" y="244"/>
                </a:lnTo>
                <a:lnTo>
                  <a:pt x="544" y="84"/>
                </a:lnTo>
                <a:cubicBezTo>
                  <a:pt x="524" y="70"/>
                  <a:pt x="497" y="70"/>
                  <a:pt x="478" y="86"/>
                </a:cubicBezTo>
                <a:lnTo>
                  <a:pt x="143" y="361"/>
                </a:lnTo>
                <a:cubicBezTo>
                  <a:pt x="120" y="380"/>
                  <a:pt x="117" y="413"/>
                  <a:pt x="136" y="436"/>
                </a:cubicBezTo>
                <a:cubicBezTo>
                  <a:pt x="146" y="448"/>
                  <a:pt x="161" y="455"/>
                  <a:pt x="177" y="455"/>
                </a:cubicBezTo>
                <a:cubicBezTo>
                  <a:pt x="188" y="455"/>
                  <a:pt x="200" y="451"/>
                  <a:pt x="210" y="443"/>
                </a:cubicBezTo>
                <a:lnTo>
                  <a:pt x="513" y="194"/>
                </a:lnTo>
                <a:lnTo>
                  <a:pt x="727" y="356"/>
                </a:lnTo>
                <a:cubicBezTo>
                  <a:pt x="748" y="372"/>
                  <a:pt x="777" y="370"/>
                  <a:pt x="796" y="351"/>
                </a:cubicBezTo>
                <a:lnTo>
                  <a:pt x="957" y="191"/>
                </a:lnTo>
                <a:lnTo>
                  <a:pt x="981" y="215"/>
                </a:lnTo>
                <a:cubicBezTo>
                  <a:pt x="999" y="233"/>
                  <a:pt x="1031" y="223"/>
                  <a:pt x="1034" y="197"/>
                </a:cubicBezTo>
                <a:lnTo>
                  <a:pt x="1057" y="39"/>
                </a:lnTo>
                <a:cubicBezTo>
                  <a:pt x="1060" y="18"/>
                  <a:pt x="1042" y="0"/>
                  <a:pt x="1021" y="3"/>
                </a:cubicBezTo>
                <a:close/>
                <a:moveTo>
                  <a:pt x="670" y="479"/>
                </a:moveTo>
                <a:cubicBezTo>
                  <a:pt x="670" y="460"/>
                  <a:pt x="655" y="444"/>
                  <a:pt x="635" y="444"/>
                </a:cubicBezTo>
                <a:lnTo>
                  <a:pt x="494" y="444"/>
                </a:lnTo>
                <a:cubicBezTo>
                  <a:pt x="475" y="444"/>
                  <a:pt x="459" y="460"/>
                  <a:pt x="459" y="479"/>
                </a:cubicBezTo>
                <a:lnTo>
                  <a:pt x="459" y="973"/>
                </a:lnTo>
                <a:lnTo>
                  <a:pt x="670" y="973"/>
                </a:lnTo>
                <a:lnTo>
                  <a:pt x="670" y="479"/>
                </a:lnTo>
                <a:close/>
                <a:moveTo>
                  <a:pt x="970" y="550"/>
                </a:moveTo>
                <a:cubicBezTo>
                  <a:pt x="970" y="530"/>
                  <a:pt x="954" y="515"/>
                  <a:pt x="935" y="515"/>
                </a:cubicBezTo>
                <a:lnTo>
                  <a:pt x="794" y="515"/>
                </a:lnTo>
                <a:cubicBezTo>
                  <a:pt x="774" y="515"/>
                  <a:pt x="759" y="530"/>
                  <a:pt x="759" y="550"/>
                </a:cubicBezTo>
                <a:lnTo>
                  <a:pt x="759" y="973"/>
                </a:lnTo>
                <a:lnTo>
                  <a:pt x="970" y="973"/>
                </a:lnTo>
                <a:lnTo>
                  <a:pt x="970" y="550"/>
                </a:lnTo>
                <a:close/>
                <a:moveTo>
                  <a:pt x="1111" y="1061"/>
                </a:moveTo>
                <a:lnTo>
                  <a:pt x="53" y="1061"/>
                </a:lnTo>
                <a:cubicBezTo>
                  <a:pt x="24" y="1061"/>
                  <a:pt x="0" y="1085"/>
                  <a:pt x="0" y="1114"/>
                </a:cubicBezTo>
                <a:cubicBezTo>
                  <a:pt x="0" y="1144"/>
                  <a:pt x="24" y="1167"/>
                  <a:pt x="53" y="1167"/>
                </a:cubicBezTo>
                <a:lnTo>
                  <a:pt x="1111" y="1167"/>
                </a:lnTo>
                <a:cubicBezTo>
                  <a:pt x="1141" y="1167"/>
                  <a:pt x="1164" y="1144"/>
                  <a:pt x="1164" y="1114"/>
                </a:cubicBezTo>
                <a:cubicBezTo>
                  <a:pt x="1164" y="1085"/>
                  <a:pt x="1141" y="1061"/>
                  <a:pt x="1111" y="1061"/>
                </a:cubicBezTo>
                <a:close/>
                <a:moveTo>
                  <a:pt x="371" y="656"/>
                </a:moveTo>
                <a:cubicBezTo>
                  <a:pt x="371" y="636"/>
                  <a:pt x="355" y="620"/>
                  <a:pt x="335" y="620"/>
                </a:cubicBezTo>
                <a:lnTo>
                  <a:pt x="194" y="620"/>
                </a:lnTo>
                <a:cubicBezTo>
                  <a:pt x="175" y="620"/>
                  <a:pt x="159" y="636"/>
                  <a:pt x="159" y="656"/>
                </a:cubicBezTo>
                <a:lnTo>
                  <a:pt x="159" y="973"/>
                </a:lnTo>
                <a:lnTo>
                  <a:pt x="371" y="973"/>
                </a:lnTo>
                <a:lnTo>
                  <a:pt x="371" y="65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decel="100000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1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4" fill="hold" grpId="0" nodeType="withEffect">
                                      <p:stCondLst>
                                        <p:cond delay="4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12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1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4" fill="hold" grpId="0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9" dur="1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4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2" dur="1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60000">
                                      <p:stCondLst>
                                        <p:cond delay="79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5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6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60000">
                                      <p:stCondLst>
                                        <p:cond delay="8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60000">
                                      <p:stCondLst>
                                        <p:cond delay="8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3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4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 p14:presetBounceEnd="60000">
                                      <p:stCondLst>
                                        <p:cond delay="9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7" dur="1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8" dur="1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3" grpId="0" animBg="1"/>
          <p:bldP spid="10" grpId="0" animBg="1"/>
          <p:bldP spid="14" grpId="0" animBg="1"/>
          <p:bldP spid="17" grpId="0" animBg="1"/>
          <p:bldP spid="18" grpId="0" animBg="1"/>
          <p:bldP spid="19" grpId="0"/>
          <p:bldP spid="20" grpId="0"/>
          <p:bldP spid="21" grpId="0"/>
          <p:bldP spid="22" grpId="0"/>
          <p:bldP spid="26" grpId="0"/>
          <p:bldP spid="27" grpId="0"/>
          <p:bldP spid="28" grpId="0"/>
          <p:bldP spid="29" grpId="0"/>
          <p:bldP spid="25" grpId="0" animBg="1"/>
          <p:bldP spid="30" grpId="0" animBg="1"/>
          <p:bldP spid="31" grpId="0" animBg="1"/>
          <p:bldP spid="3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decel="100000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decel="100000" fill="hold" grpId="0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4" fill="hold" grpId="0" nodeType="withEffect">
                                      <p:stCondLst>
                                        <p:cond delay="4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25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4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125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4" fill="hold" grpId="0" nodeType="withEffect">
                                      <p:stCondLst>
                                        <p:cond delay="4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7" dur="12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5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125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4" fill="hold" grpId="0" nodeType="withEffect">
                                      <p:stCondLst>
                                        <p:cond delay="6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3" dur="12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6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12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4" fill="hold" grpId="0" nodeType="withEffect">
                                      <p:stCondLst>
                                        <p:cond delay="69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9" dur="12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4" fill="hold" grpId="0" nodeType="withEffect">
                                      <p:stCondLst>
                                        <p:cond delay="7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2" dur="12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79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8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25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87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grpId="0" nodeType="withEffect">
                                      <p:stCondLst>
                                        <p:cond delay="91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3" grpId="0" animBg="1"/>
          <p:bldP spid="10" grpId="0" animBg="1"/>
          <p:bldP spid="14" grpId="0" animBg="1"/>
          <p:bldP spid="17" grpId="0" animBg="1"/>
          <p:bldP spid="18" grpId="0" animBg="1"/>
          <p:bldP spid="19" grpId="0"/>
          <p:bldP spid="20" grpId="0"/>
          <p:bldP spid="21" grpId="0"/>
          <p:bldP spid="22" grpId="0"/>
          <p:bldP spid="26" grpId="0"/>
          <p:bldP spid="27" grpId="0"/>
          <p:bldP spid="28" grpId="0"/>
          <p:bldP spid="29" grpId="0"/>
          <p:bldP spid="25" grpId="0" animBg="1"/>
          <p:bldP spid="30" grpId="0" animBg="1"/>
          <p:bldP spid="31" grpId="0" animBg="1"/>
          <p:bldP spid="32" grpId="0" animBg="1"/>
        </p:bldLst>
      </p:timing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AD4652-FE07-4691-A639-A98F78CED2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Subjectivity </a:t>
            </a:r>
            <a:r>
              <a:rPr lang="en-US" dirty="0" err="1"/>
              <a:t>guidlines</a:t>
            </a:r>
            <a:endParaRPr lang="en-US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5C4B7772-860F-401D-96F0-25D808D69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605" y="1420255"/>
            <a:ext cx="1918625" cy="195695"/>
          </a:xfrm>
        </p:spPr>
        <p:txBody>
          <a:bodyPr/>
          <a:lstStyle/>
          <a:p>
            <a:r>
              <a:rPr lang="en-US" dirty="0"/>
              <a:t>User experience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583410-8A15-49E2-924B-0BCC4037A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48</a:t>
            </a:fld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A7CF5EA-3ED8-4889-957A-69DDFBBBBA86}"/>
              </a:ext>
            </a:extLst>
          </p:cNvPr>
          <p:cNvSpPr>
            <a:spLocks/>
          </p:cNvSpPr>
          <p:nvPr/>
        </p:nvSpPr>
        <p:spPr bwMode="auto">
          <a:xfrm>
            <a:off x="811212" y="3352800"/>
            <a:ext cx="10569575" cy="217488"/>
          </a:xfrm>
          <a:custGeom>
            <a:avLst/>
            <a:gdLst>
              <a:gd name="T0" fmla="*/ 3 w 34131"/>
              <a:gd name="T1" fmla="*/ 364 h 672"/>
              <a:gd name="T2" fmla="*/ 32302 w 34131"/>
              <a:gd name="T3" fmla="*/ 364 h 672"/>
              <a:gd name="T4" fmla="*/ 31988 w 34131"/>
              <a:gd name="T5" fmla="*/ 0 h 672"/>
              <a:gd name="T6" fmla="*/ 34131 w 34131"/>
              <a:gd name="T7" fmla="*/ 672 h 672"/>
              <a:gd name="T8" fmla="*/ 0 w 34131"/>
              <a:gd name="T9" fmla="*/ 672 h 672"/>
              <a:gd name="T10" fmla="*/ 3 w 34131"/>
              <a:gd name="T11" fmla="*/ 364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131" h="672">
                <a:moveTo>
                  <a:pt x="3" y="364"/>
                </a:moveTo>
                <a:lnTo>
                  <a:pt x="32302" y="364"/>
                </a:lnTo>
                <a:lnTo>
                  <a:pt x="31988" y="0"/>
                </a:lnTo>
                <a:lnTo>
                  <a:pt x="34131" y="672"/>
                </a:lnTo>
                <a:lnTo>
                  <a:pt x="0" y="672"/>
                </a:lnTo>
                <a:lnTo>
                  <a:pt x="3" y="364"/>
                </a:lnTo>
                <a:close/>
              </a:path>
            </a:pathLst>
          </a:custGeom>
          <a:gradFill flip="none" rotWithShape="1">
            <a:gsLst>
              <a:gs pos="69057">
                <a:schemeClr val="accent2"/>
              </a:gs>
              <a:gs pos="35400">
                <a:schemeClr val="accent1"/>
              </a:gs>
              <a:gs pos="0">
                <a:schemeClr val="bg1"/>
              </a:gs>
              <a:gs pos="100000">
                <a:schemeClr val="accent1"/>
              </a:gs>
            </a:gsLst>
            <a:lin ang="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72BF200-BEFB-4DF3-93B7-192B844BC7A6}"/>
              </a:ext>
            </a:extLst>
          </p:cNvPr>
          <p:cNvSpPr/>
          <p:nvPr/>
        </p:nvSpPr>
        <p:spPr>
          <a:xfrm>
            <a:off x="811212" y="3740246"/>
            <a:ext cx="3373337" cy="1925141"/>
          </a:xfrm>
          <a:prstGeom prst="roundRect">
            <a:avLst>
              <a:gd name="adj" fmla="val 0"/>
            </a:avLst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274320" rIns="274320" bIns="0" rtlCol="0" anchor="t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1956 a peep at some distant orb has power to raise and purify our thoughts like sacred.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Music, or a noble picture, or a passage from grander.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3EAAD2-FE25-47F0-9633-4BD14494029A}"/>
              </a:ext>
            </a:extLst>
          </p:cNvPr>
          <p:cNvSpPr txBox="1"/>
          <p:nvPr/>
        </p:nvSpPr>
        <p:spPr>
          <a:xfrm>
            <a:off x="796604" y="2580525"/>
            <a:ext cx="1819275" cy="7048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CSAT | 1965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82C1AE-840C-47F5-AB30-47489F2C5B33}"/>
              </a:ext>
            </a:extLst>
          </p:cNvPr>
          <p:cNvSpPr txBox="1"/>
          <p:nvPr/>
        </p:nvSpPr>
        <p:spPr>
          <a:xfrm>
            <a:off x="4397273" y="2580525"/>
            <a:ext cx="1819275" cy="7048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NPS | 2003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400E75-4CA9-4025-BA59-F05301293F87}"/>
              </a:ext>
            </a:extLst>
          </p:cNvPr>
          <p:cNvSpPr txBox="1"/>
          <p:nvPr/>
        </p:nvSpPr>
        <p:spPr>
          <a:xfrm>
            <a:off x="7983333" y="2580525"/>
            <a:ext cx="1819275" cy="7048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CES | 2022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F35E112-36AF-4273-9D5F-991F9B8CC4F8}"/>
              </a:ext>
            </a:extLst>
          </p:cNvPr>
          <p:cNvSpPr/>
          <p:nvPr/>
        </p:nvSpPr>
        <p:spPr>
          <a:xfrm>
            <a:off x="4397273" y="3752848"/>
            <a:ext cx="3373337" cy="1925141"/>
          </a:xfrm>
          <a:prstGeom prst="roundRect">
            <a:avLst>
              <a:gd name="adj" fmla="val 0"/>
            </a:avLst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274320" rIns="274320" bIns="0" rtlCol="0" anchor="t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2003 a peep at some distant orb has power to raise and purify our thoughts like a strain of sacred.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Music, or a noble picture, or a passage from grander.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178ECFB-22E9-4D69-BC39-6106BD5E6240}"/>
              </a:ext>
            </a:extLst>
          </p:cNvPr>
          <p:cNvSpPr/>
          <p:nvPr/>
        </p:nvSpPr>
        <p:spPr>
          <a:xfrm>
            <a:off x="7983333" y="3752848"/>
            <a:ext cx="3373337" cy="1925141"/>
          </a:xfrm>
          <a:prstGeom prst="roundRect">
            <a:avLst>
              <a:gd name="adj" fmla="val 0"/>
            </a:avLst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274320" rIns="274320" bIns="0" rtlCol="0" anchor="t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2022 some distant orb has power to raise and purify our thoughts like a strain.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lt1">
                    <a:alpha val="70000"/>
                  </a:schemeClr>
                </a:solidFill>
              </a:rPr>
              <a:t>Music, or a noble picture, or a passage from grander.</a:t>
            </a:r>
          </a:p>
        </p:txBody>
      </p:sp>
    </p:spTree>
    <p:extLst>
      <p:ext uri="{BB962C8B-B14F-4D97-AF65-F5344CB8AC3E}">
        <p14:creationId xmlns:p14="http://schemas.microsoft.com/office/powerpoint/2010/main" val="348110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4" grpId="0"/>
      <p:bldP spid="17" grpId="0"/>
      <p:bldP spid="18" grpId="0"/>
      <p:bldP spid="20" grpId="0" animBg="1"/>
      <p:bldP spid="2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CCE3F6-3824-4C05-9178-2ABE8C8A4D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Subtitle is Here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BC44888-4739-472E-A063-2ADB14D59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 demand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FCC7B0-8C01-4E8F-8964-E6926B182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49</a:t>
            </a:fld>
            <a:endParaRPr lang="en-US"/>
          </a:p>
        </p:txBody>
      </p:sp>
      <p:sp>
        <p:nvSpPr>
          <p:cNvPr id="11" name="Line 5">
            <a:extLst>
              <a:ext uri="{FF2B5EF4-FFF2-40B4-BE49-F238E27FC236}">
                <a16:creationId xmlns:a16="http://schemas.microsoft.com/office/drawing/2014/main" id="{36CA23BB-FB41-44D5-B114-D3897563319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4433" y="4671331"/>
            <a:ext cx="5254369" cy="0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6">
            <a:extLst>
              <a:ext uri="{FF2B5EF4-FFF2-40B4-BE49-F238E27FC236}">
                <a16:creationId xmlns:a16="http://schemas.microsoft.com/office/drawing/2014/main" id="{A7D9FFEB-CEEF-4CCD-8FD3-9AD3A0387B3A}"/>
              </a:ext>
            </a:extLst>
          </p:cNvPr>
          <p:cNvSpPr>
            <a:spLocks/>
          </p:cNvSpPr>
          <p:nvPr/>
        </p:nvSpPr>
        <p:spPr bwMode="auto">
          <a:xfrm>
            <a:off x="7580383" y="3283131"/>
            <a:ext cx="980793" cy="1849257"/>
          </a:xfrm>
          <a:custGeom>
            <a:avLst/>
            <a:gdLst>
              <a:gd name="T0" fmla="*/ 1789 w 3577"/>
              <a:gd name="T1" fmla="*/ 0 h 6667"/>
              <a:gd name="T2" fmla="*/ 1789 w 3577"/>
              <a:gd name="T3" fmla="*/ 0 h 6667"/>
              <a:gd name="T4" fmla="*/ 3577 w 3577"/>
              <a:gd name="T5" fmla="*/ 1789 h 6667"/>
              <a:gd name="T6" fmla="*/ 3577 w 3577"/>
              <a:gd name="T7" fmla="*/ 4879 h 6667"/>
              <a:gd name="T8" fmla="*/ 1789 w 3577"/>
              <a:gd name="T9" fmla="*/ 6667 h 6667"/>
              <a:gd name="T10" fmla="*/ 1789 w 3577"/>
              <a:gd name="T11" fmla="*/ 6667 h 6667"/>
              <a:gd name="T12" fmla="*/ 0 w 3577"/>
              <a:gd name="T13" fmla="*/ 4879 h 6667"/>
              <a:gd name="T14" fmla="*/ 0 w 3577"/>
              <a:gd name="T15" fmla="*/ 1789 h 6667"/>
              <a:gd name="T16" fmla="*/ 1789 w 3577"/>
              <a:gd name="T17" fmla="*/ 0 h 6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77" h="6667">
                <a:moveTo>
                  <a:pt x="1789" y="0"/>
                </a:moveTo>
                <a:lnTo>
                  <a:pt x="1789" y="0"/>
                </a:lnTo>
                <a:cubicBezTo>
                  <a:pt x="2773" y="0"/>
                  <a:pt x="3577" y="805"/>
                  <a:pt x="3577" y="1789"/>
                </a:cubicBezTo>
                <a:lnTo>
                  <a:pt x="3577" y="4879"/>
                </a:lnTo>
                <a:cubicBezTo>
                  <a:pt x="3577" y="5863"/>
                  <a:pt x="2773" y="6667"/>
                  <a:pt x="1789" y="6667"/>
                </a:cubicBezTo>
                <a:lnTo>
                  <a:pt x="1789" y="6667"/>
                </a:lnTo>
                <a:cubicBezTo>
                  <a:pt x="805" y="6667"/>
                  <a:pt x="0" y="5863"/>
                  <a:pt x="0" y="4879"/>
                </a:cubicBezTo>
                <a:lnTo>
                  <a:pt x="0" y="1789"/>
                </a:lnTo>
                <a:cubicBezTo>
                  <a:pt x="0" y="805"/>
                  <a:pt x="805" y="0"/>
                  <a:pt x="1789" y="0"/>
                </a:cubicBezTo>
                <a:close/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0" tIns="457200" rIns="0" bIns="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400" dirty="0"/>
              <a:t>Related scenes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3A19B3-5D8B-4CE0-8156-DE96769B01A5}"/>
              </a:ext>
            </a:extLst>
          </p:cNvPr>
          <p:cNvSpPr txBox="1"/>
          <p:nvPr/>
        </p:nvSpPr>
        <p:spPr>
          <a:xfrm>
            <a:off x="814306" y="2732955"/>
            <a:ext cx="3600340" cy="1221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Step 01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/>
              <a:t>A peep at some distant orb has power to raise and purify our thoughts like a strain of sacred music.</a:t>
            </a:r>
            <a:endParaRPr lang="en-US" sz="14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734027-B767-4466-AC38-A86D01300913}"/>
              </a:ext>
            </a:extLst>
          </p:cNvPr>
          <p:cNvSpPr txBox="1"/>
          <p:nvPr/>
        </p:nvSpPr>
        <p:spPr>
          <a:xfrm>
            <a:off x="7153059" y="2732955"/>
            <a:ext cx="1835439" cy="3139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Itinerary model</a:t>
            </a:r>
            <a:endParaRPr 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439F032-ABEE-4523-9B13-66EC95C906E5}"/>
              </a:ext>
            </a:extLst>
          </p:cNvPr>
          <p:cNvSpPr txBox="1"/>
          <p:nvPr/>
        </p:nvSpPr>
        <p:spPr>
          <a:xfrm>
            <a:off x="6295850" y="5301721"/>
            <a:ext cx="755015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First good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3C825D-3B51-4521-B958-4D6D58755391}"/>
              </a:ext>
            </a:extLst>
          </p:cNvPr>
          <p:cNvSpPr txBox="1"/>
          <p:nvPr/>
        </p:nvSpPr>
        <p:spPr>
          <a:xfrm>
            <a:off x="9199659" y="5301721"/>
            <a:ext cx="535403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Loyalty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3EEB42-4EA3-4FCD-A6C4-AD5BC147F868}"/>
              </a:ext>
            </a:extLst>
          </p:cNvPr>
          <p:cNvSpPr txBox="1"/>
          <p:nvPr/>
        </p:nvSpPr>
        <p:spPr>
          <a:xfrm>
            <a:off x="10533762" y="5301721"/>
            <a:ext cx="662040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Principal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391CD2-1C59-4B79-B6E8-D7C27DAE4D50}"/>
              </a:ext>
            </a:extLst>
          </p:cNvPr>
          <p:cNvSpPr txBox="1"/>
          <p:nvPr/>
        </p:nvSpPr>
        <p:spPr>
          <a:xfrm>
            <a:off x="4849575" y="5301721"/>
            <a:ext cx="854401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Knowledge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822A9-E953-4EDB-9E99-1C3365164598}"/>
              </a:ext>
            </a:extLst>
          </p:cNvPr>
          <p:cNvSpPr txBox="1"/>
          <p:nvPr/>
        </p:nvSpPr>
        <p:spPr>
          <a:xfrm>
            <a:off x="7524955" y="5301721"/>
            <a:ext cx="1091646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Use of holding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8ACE6A1-831A-41C5-A0B6-70CF8ABA3F89}"/>
              </a:ext>
            </a:extLst>
          </p:cNvPr>
          <p:cNvGrpSpPr/>
          <p:nvPr/>
        </p:nvGrpSpPr>
        <p:grpSpPr>
          <a:xfrm>
            <a:off x="5110796" y="4501998"/>
            <a:ext cx="333637" cy="338667"/>
            <a:chOff x="5110796" y="4501998"/>
            <a:chExt cx="333637" cy="338667"/>
          </a:xfrm>
        </p:grpSpPr>
        <p:sp>
          <p:nvSpPr>
            <p:cNvPr id="12" name="Oval 6">
              <a:extLst>
                <a:ext uri="{FF2B5EF4-FFF2-40B4-BE49-F238E27FC236}">
                  <a16:creationId xmlns:a16="http://schemas.microsoft.com/office/drawing/2014/main" id="{FBB6AAAA-0FB5-4486-A224-E1825510D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0796" y="4501998"/>
              <a:ext cx="333637" cy="33866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EC1C10C8-215D-4D7E-BC95-A263ADDCD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7918" y="4580796"/>
              <a:ext cx="177716" cy="181070"/>
            </a:xfrm>
            <a:prstGeom prst="ellipse">
              <a:avLst/>
            </a:prstGeom>
            <a:solidFill>
              <a:schemeClr val="accent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FA70866-1C25-41EF-A8B5-D33DB1CA0B2E}"/>
              </a:ext>
            </a:extLst>
          </p:cNvPr>
          <p:cNvGrpSpPr/>
          <p:nvPr/>
        </p:nvGrpSpPr>
        <p:grpSpPr>
          <a:xfrm>
            <a:off x="6507378" y="4501998"/>
            <a:ext cx="333637" cy="338667"/>
            <a:chOff x="6507378" y="4501998"/>
            <a:chExt cx="333637" cy="338667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945A250A-1A94-41CF-8DBA-EA11071455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7378" y="4501998"/>
              <a:ext cx="333637" cy="33866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2">
              <a:extLst>
                <a:ext uri="{FF2B5EF4-FFF2-40B4-BE49-F238E27FC236}">
                  <a16:creationId xmlns:a16="http://schemas.microsoft.com/office/drawing/2014/main" id="{6056F629-D987-428F-BE99-EF53854FBE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4500" y="4580796"/>
              <a:ext cx="177716" cy="181070"/>
            </a:xfrm>
            <a:prstGeom prst="ellipse">
              <a:avLst/>
            </a:prstGeom>
            <a:solidFill>
              <a:schemeClr val="accent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E4BA196-AFB3-4DC1-A3AE-3EBB089327AA}"/>
              </a:ext>
            </a:extLst>
          </p:cNvPr>
          <p:cNvGrpSpPr/>
          <p:nvPr/>
        </p:nvGrpSpPr>
        <p:grpSpPr>
          <a:xfrm>
            <a:off x="7903961" y="4501998"/>
            <a:ext cx="333637" cy="338667"/>
            <a:chOff x="7903961" y="4501998"/>
            <a:chExt cx="333637" cy="338667"/>
          </a:xfrm>
        </p:grpSpPr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983EC6A6-C86E-4723-9338-A98ED178C5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3961" y="4501998"/>
              <a:ext cx="333637" cy="33866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13">
              <a:extLst>
                <a:ext uri="{FF2B5EF4-FFF2-40B4-BE49-F238E27FC236}">
                  <a16:creationId xmlns:a16="http://schemas.microsoft.com/office/drawing/2014/main" id="{BE293971-FE71-48BA-8C92-421AD6524C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82759" y="4580796"/>
              <a:ext cx="177716" cy="181070"/>
            </a:xfrm>
            <a:prstGeom prst="ellipse">
              <a:avLst/>
            </a:prstGeom>
            <a:solidFill>
              <a:schemeClr val="accent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AA19EB-0E62-49ED-931F-B5064A4934FF}"/>
              </a:ext>
            </a:extLst>
          </p:cNvPr>
          <p:cNvGrpSpPr/>
          <p:nvPr/>
        </p:nvGrpSpPr>
        <p:grpSpPr>
          <a:xfrm>
            <a:off x="9300543" y="4501998"/>
            <a:ext cx="333637" cy="338667"/>
            <a:chOff x="9300543" y="4501998"/>
            <a:chExt cx="333637" cy="338667"/>
          </a:xfrm>
        </p:grpSpPr>
        <p:sp>
          <p:nvSpPr>
            <p:cNvPr id="16" name="Oval 10">
              <a:extLst>
                <a:ext uri="{FF2B5EF4-FFF2-40B4-BE49-F238E27FC236}">
                  <a16:creationId xmlns:a16="http://schemas.microsoft.com/office/drawing/2014/main" id="{01816593-64CA-4E8E-AA11-0F30C48A7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0543" y="4501998"/>
              <a:ext cx="333637" cy="33866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309EABA6-2AE2-4DC1-916B-DBD758F4D1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9342" y="4580796"/>
              <a:ext cx="177716" cy="181070"/>
            </a:xfrm>
            <a:prstGeom prst="ellipse">
              <a:avLst/>
            </a:prstGeom>
            <a:solidFill>
              <a:schemeClr val="accent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8604537-19F9-4C1A-816F-9BA4604A4530}"/>
              </a:ext>
            </a:extLst>
          </p:cNvPr>
          <p:cNvGrpSpPr/>
          <p:nvPr/>
        </p:nvGrpSpPr>
        <p:grpSpPr>
          <a:xfrm>
            <a:off x="10697126" y="4501998"/>
            <a:ext cx="335314" cy="338667"/>
            <a:chOff x="10697126" y="4501998"/>
            <a:chExt cx="335314" cy="338667"/>
          </a:xfrm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5A6E0438-FD84-4B22-9DA5-602DE1CE17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7126" y="4501998"/>
              <a:ext cx="335314" cy="33866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5">
              <a:extLst>
                <a:ext uri="{FF2B5EF4-FFF2-40B4-BE49-F238E27FC236}">
                  <a16:creationId xmlns:a16="http://schemas.microsoft.com/office/drawing/2014/main" id="{49FE9E5D-B993-45CF-9446-EC9EF6F8AF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924" y="4580796"/>
              <a:ext cx="177716" cy="181070"/>
            </a:xfrm>
            <a:prstGeom prst="ellipse">
              <a:avLst/>
            </a:prstGeom>
            <a:solidFill>
              <a:schemeClr val="accent1"/>
            </a:solidFill>
            <a:ln w="476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8CB0A0EC-135E-4197-95DF-FD7BF542B932}"/>
              </a:ext>
            </a:extLst>
          </p:cNvPr>
          <p:cNvSpPr txBox="1"/>
          <p:nvPr/>
        </p:nvSpPr>
        <p:spPr>
          <a:xfrm>
            <a:off x="814306" y="4289136"/>
            <a:ext cx="3600340" cy="12218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Step 02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It always does one good. A peep at some distant orb has power to raise and purify our thoughts like.</a:t>
            </a:r>
          </a:p>
        </p:txBody>
      </p:sp>
    </p:spTree>
    <p:extLst>
      <p:ext uri="{BB962C8B-B14F-4D97-AF65-F5344CB8AC3E}">
        <p14:creationId xmlns:p14="http://schemas.microsoft.com/office/powerpoint/2010/main" val="393833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32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32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19">
            <a:extLst>
              <a:ext uri="{FF2B5EF4-FFF2-40B4-BE49-F238E27FC236}">
                <a16:creationId xmlns:a16="http://schemas.microsoft.com/office/drawing/2014/main" id="{64F6448F-A3D3-4DF5-BBFB-25EA84E42A08}"/>
              </a:ext>
            </a:extLst>
          </p:cNvPr>
          <p:cNvSpPr>
            <a:spLocks/>
          </p:cNvSpPr>
          <p:nvPr/>
        </p:nvSpPr>
        <p:spPr bwMode="auto">
          <a:xfrm flipH="1">
            <a:off x="6659566" y="1781978"/>
            <a:ext cx="2108200" cy="4259263"/>
          </a:xfrm>
          <a:custGeom>
            <a:avLst/>
            <a:gdLst>
              <a:gd name="T0" fmla="*/ 0 w 6748"/>
              <a:gd name="T1" fmla="*/ 0 h 13497"/>
              <a:gd name="T2" fmla="*/ 6748 w 6748"/>
              <a:gd name="T3" fmla="*/ 6748 h 13497"/>
              <a:gd name="T4" fmla="*/ 0 w 6748"/>
              <a:gd name="T5" fmla="*/ 13497 h 13497"/>
              <a:gd name="T6" fmla="*/ 0 w 6748"/>
              <a:gd name="T7" fmla="*/ 12041 h 13497"/>
              <a:gd name="T8" fmla="*/ 5293 w 6748"/>
              <a:gd name="T9" fmla="*/ 6748 h 13497"/>
              <a:gd name="T10" fmla="*/ 0 w 6748"/>
              <a:gd name="T11" fmla="*/ 1455 h 13497"/>
              <a:gd name="T12" fmla="*/ 0 w 6748"/>
              <a:gd name="T13" fmla="*/ 0 h 1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48" h="13497">
                <a:moveTo>
                  <a:pt x="0" y="0"/>
                </a:moveTo>
                <a:cubicBezTo>
                  <a:pt x="3727" y="0"/>
                  <a:pt x="6748" y="3021"/>
                  <a:pt x="6748" y="6748"/>
                </a:cubicBezTo>
                <a:cubicBezTo>
                  <a:pt x="6748" y="10475"/>
                  <a:pt x="3727" y="13497"/>
                  <a:pt x="0" y="13497"/>
                </a:cubicBezTo>
                <a:lnTo>
                  <a:pt x="0" y="12041"/>
                </a:lnTo>
                <a:cubicBezTo>
                  <a:pt x="2923" y="12041"/>
                  <a:pt x="5293" y="9672"/>
                  <a:pt x="5293" y="6748"/>
                </a:cubicBezTo>
                <a:cubicBezTo>
                  <a:pt x="5293" y="3825"/>
                  <a:pt x="2923" y="1455"/>
                  <a:pt x="0" y="145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0">
            <a:extLst>
              <a:ext uri="{FF2B5EF4-FFF2-40B4-BE49-F238E27FC236}">
                <a16:creationId xmlns:a16="http://schemas.microsoft.com/office/drawing/2014/main" id="{3855A5B6-63E4-4391-9542-B7161B99D22A}"/>
              </a:ext>
            </a:extLst>
          </p:cNvPr>
          <p:cNvSpPr>
            <a:spLocks/>
          </p:cNvSpPr>
          <p:nvPr/>
        </p:nvSpPr>
        <p:spPr bwMode="auto">
          <a:xfrm flipH="1">
            <a:off x="8023229" y="3159133"/>
            <a:ext cx="744537" cy="1503363"/>
          </a:xfrm>
          <a:custGeom>
            <a:avLst/>
            <a:gdLst>
              <a:gd name="T0" fmla="*/ 0 w 2382"/>
              <a:gd name="T1" fmla="*/ 1455 h 4765"/>
              <a:gd name="T2" fmla="*/ 927 w 2382"/>
              <a:gd name="T3" fmla="*/ 2382 h 4765"/>
              <a:gd name="T4" fmla="*/ 0 w 2382"/>
              <a:gd name="T5" fmla="*/ 3310 h 4765"/>
              <a:gd name="T6" fmla="*/ 0 w 2382"/>
              <a:gd name="T7" fmla="*/ 4765 h 4765"/>
              <a:gd name="T8" fmla="*/ 2382 w 2382"/>
              <a:gd name="T9" fmla="*/ 2382 h 4765"/>
              <a:gd name="T10" fmla="*/ 0 w 2382"/>
              <a:gd name="T11" fmla="*/ 0 h 4765"/>
              <a:gd name="T12" fmla="*/ 0 w 2382"/>
              <a:gd name="T13" fmla="*/ 1455 h 4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82" h="4765">
                <a:moveTo>
                  <a:pt x="0" y="1455"/>
                </a:moveTo>
                <a:cubicBezTo>
                  <a:pt x="512" y="1455"/>
                  <a:pt x="927" y="1870"/>
                  <a:pt x="927" y="2382"/>
                </a:cubicBezTo>
                <a:cubicBezTo>
                  <a:pt x="927" y="2895"/>
                  <a:pt x="512" y="3310"/>
                  <a:pt x="0" y="3310"/>
                </a:cubicBezTo>
                <a:lnTo>
                  <a:pt x="0" y="4765"/>
                </a:lnTo>
                <a:cubicBezTo>
                  <a:pt x="1316" y="4765"/>
                  <a:pt x="2382" y="3698"/>
                  <a:pt x="2382" y="2382"/>
                </a:cubicBezTo>
                <a:cubicBezTo>
                  <a:pt x="2382" y="1067"/>
                  <a:pt x="1316" y="0"/>
                  <a:pt x="0" y="0"/>
                </a:cubicBezTo>
                <a:lnTo>
                  <a:pt x="0" y="1455"/>
                </a:lnTo>
                <a:close/>
              </a:path>
            </a:pathLst>
          </a:custGeom>
          <a:solidFill>
            <a:schemeClr val="accent4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1">
            <a:extLst>
              <a:ext uri="{FF2B5EF4-FFF2-40B4-BE49-F238E27FC236}">
                <a16:creationId xmlns:a16="http://schemas.microsoft.com/office/drawing/2014/main" id="{4E2CE220-C870-4122-B510-470D94C2E3A3}"/>
              </a:ext>
            </a:extLst>
          </p:cNvPr>
          <p:cNvSpPr>
            <a:spLocks/>
          </p:cNvSpPr>
          <p:nvPr/>
        </p:nvSpPr>
        <p:spPr bwMode="auto">
          <a:xfrm flipH="1">
            <a:off x="7568410" y="2699553"/>
            <a:ext cx="1198562" cy="2422525"/>
          </a:xfrm>
          <a:custGeom>
            <a:avLst/>
            <a:gdLst>
              <a:gd name="T0" fmla="*/ 0 w 3838"/>
              <a:gd name="T1" fmla="*/ 1455 h 7675"/>
              <a:gd name="T2" fmla="*/ 2382 w 3838"/>
              <a:gd name="T3" fmla="*/ 3837 h 7675"/>
              <a:gd name="T4" fmla="*/ 0 w 3838"/>
              <a:gd name="T5" fmla="*/ 6220 h 7675"/>
              <a:gd name="T6" fmla="*/ 0 w 3838"/>
              <a:gd name="T7" fmla="*/ 7675 h 7675"/>
              <a:gd name="T8" fmla="*/ 3838 w 3838"/>
              <a:gd name="T9" fmla="*/ 3837 h 7675"/>
              <a:gd name="T10" fmla="*/ 0 w 3838"/>
              <a:gd name="T11" fmla="*/ 0 h 7675"/>
              <a:gd name="T12" fmla="*/ 0 w 3838"/>
              <a:gd name="T13" fmla="*/ 1455 h 7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38" h="7675">
                <a:moveTo>
                  <a:pt x="0" y="1455"/>
                </a:moveTo>
                <a:cubicBezTo>
                  <a:pt x="1316" y="1455"/>
                  <a:pt x="2382" y="2522"/>
                  <a:pt x="2382" y="3837"/>
                </a:cubicBezTo>
                <a:cubicBezTo>
                  <a:pt x="2382" y="5153"/>
                  <a:pt x="1316" y="6220"/>
                  <a:pt x="0" y="6220"/>
                </a:cubicBezTo>
                <a:lnTo>
                  <a:pt x="0" y="7675"/>
                </a:lnTo>
                <a:cubicBezTo>
                  <a:pt x="2119" y="7675"/>
                  <a:pt x="3838" y="5957"/>
                  <a:pt x="3838" y="3837"/>
                </a:cubicBezTo>
                <a:cubicBezTo>
                  <a:pt x="3838" y="1718"/>
                  <a:pt x="2119" y="0"/>
                  <a:pt x="0" y="0"/>
                </a:cubicBezTo>
                <a:lnTo>
                  <a:pt x="0" y="1455"/>
                </a:lnTo>
                <a:close/>
              </a:path>
            </a:pathLst>
          </a:custGeom>
          <a:solidFill>
            <a:schemeClr val="accent3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2">
            <a:extLst>
              <a:ext uri="{FF2B5EF4-FFF2-40B4-BE49-F238E27FC236}">
                <a16:creationId xmlns:a16="http://schemas.microsoft.com/office/drawing/2014/main" id="{E3A41AEB-33C6-497E-B689-9DF137132440}"/>
              </a:ext>
            </a:extLst>
          </p:cNvPr>
          <p:cNvSpPr>
            <a:spLocks/>
          </p:cNvSpPr>
          <p:nvPr/>
        </p:nvSpPr>
        <p:spPr bwMode="auto">
          <a:xfrm flipH="1">
            <a:off x="7115179" y="2240766"/>
            <a:ext cx="1652587" cy="3340100"/>
          </a:xfrm>
          <a:custGeom>
            <a:avLst/>
            <a:gdLst>
              <a:gd name="T0" fmla="*/ 0 w 5293"/>
              <a:gd name="T1" fmla="*/ 1456 h 10586"/>
              <a:gd name="T2" fmla="*/ 3838 w 5293"/>
              <a:gd name="T3" fmla="*/ 5293 h 10586"/>
              <a:gd name="T4" fmla="*/ 0 w 5293"/>
              <a:gd name="T5" fmla="*/ 9131 h 10586"/>
              <a:gd name="T6" fmla="*/ 0 w 5293"/>
              <a:gd name="T7" fmla="*/ 10586 h 10586"/>
              <a:gd name="T8" fmla="*/ 5293 w 5293"/>
              <a:gd name="T9" fmla="*/ 5293 h 10586"/>
              <a:gd name="T10" fmla="*/ 0 w 5293"/>
              <a:gd name="T11" fmla="*/ 0 h 10586"/>
              <a:gd name="T12" fmla="*/ 0 w 5293"/>
              <a:gd name="T13" fmla="*/ 1456 h 10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93" h="10586">
                <a:moveTo>
                  <a:pt x="0" y="1456"/>
                </a:moveTo>
                <a:cubicBezTo>
                  <a:pt x="2119" y="1456"/>
                  <a:pt x="3838" y="3174"/>
                  <a:pt x="3838" y="5293"/>
                </a:cubicBezTo>
                <a:cubicBezTo>
                  <a:pt x="3838" y="7413"/>
                  <a:pt x="2119" y="9131"/>
                  <a:pt x="0" y="9131"/>
                </a:cubicBezTo>
                <a:lnTo>
                  <a:pt x="0" y="10586"/>
                </a:lnTo>
                <a:cubicBezTo>
                  <a:pt x="2923" y="10586"/>
                  <a:pt x="5293" y="8217"/>
                  <a:pt x="5293" y="5293"/>
                </a:cubicBezTo>
                <a:cubicBezTo>
                  <a:pt x="5293" y="2370"/>
                  <a:pt x="2923" y="0"/>
                  <a:pt x="0" y="0"/>
                </a:cubicBezTo>
                <a:lnTo>
                  <a:pt x="0" y="1456"/>
                </a:lnTo>
                <a:close/>
              </a:path>
            </a:pathLst>
          </a:custGeom>
          <a:solidFill>
            <a:schemeClr val="accent2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F321B-015A-4B74-8E09-3A9EC3E97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Business Inforgapgic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E14E69-E6EC-4583-9B9A-F01B49C192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Flat and Circle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3E719-3CB5-4854-A33F-F6863B93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7" name="Freeform 19">
            <a:extLst>
              <a:ext uri="{FF2B5EF4-FFF2-40B4-BE49-F238E27FC236}">
                <a16:creationId xmlns:a16="http://schemas.microsoft.com/office/drawing/2014/main" id="{D998E978-1C28-4571-9F3E-426D97DF62DF}"/>
              </a:ext>
            </a:extLst>
          </p:cNvPr>
          <p:cNvSpPr>
            <a:spLocks/>
          </p:cNvSpPr>
          <p:nvPr/>
        </p:nvSpPr>
        <p:spPr bwMode="auto">
          <a:xfrm>
            <a:off x="8767766" y="1781978"/>
            <a:ext cx="2108200" cy="4259263"/>
          </a:xfrm>
          <a:custGeom>
            <a:avLst/>
            <a:gdLst>
              <a:gd name="T0" fmla="*/ 0 w 6748"/>
              <a:gd name="T1" fmla="*/ 0 h 13497"/>
              <a:gd name="T2" fmla="*/ 6748 w 6748"/>
              <a:gd name="T3" fmla="*/ 6748 h 13497"/>
              <a:gd name="T4" fmla="*/ 0 w 6748"/>
              <a:gd name="T5" fmla="*/ 13497 h 13497"/>
              <a:gd name="T6" fmla="*/ 0 w 6748"/>
              <a:gd name="T7" fmla="*/ 12041 h 13497"/>
              <a:gd name="T8" fmla="*/ 5293 w 6748"/>
              <a:gd name="T9" fmla="*/ 6748 h 13497"/>
              <a:gd name="T10" fmla="*/ 0 w 6748"/>
              <a:gd name="T11" fmla="*/ 1455 h 13497"/>
              <a:gd name="T12" fmla="*/ 0 w 6748"/>
              <a:gd name="T13" fmla="*/ 0 h 13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748" h="13497">
                <a:moveTo>
                  <a:pt x="0" y="0"/>
                </a:moveTo>
                <a:cubicBezTo>
                  <a:pt x="3727" y="0"/>
                  <a:pt x="6748" y="3021"/>
                  <a:pt x="6748" y="6748"/>
                </a:cubicBezTo>
                <a:cubicBezTo>
                  <a:pt x="6748" y="10475"/>
                  <a:pt x="3727" y="13497"/>
                  <a:pt x="0" y="13497"/>
                </a:cubicBezTo>
                <a:lnTo>
                  <a:pt x="0" y="12041"/>
                </a:lnTo>
                <a:cubicBezTo>
                  <a:pt x="2923" y="12041"/>
                  <a:pt x="5293" y="9672"/>
                  <a:pt x="5293" y="6748"/>
                </a:cubicBezTo>
                <a:cubicBezTo>
                  <a:pt x="5293" y="3825"/>
                  <a:pt x="2923" y="1455"/>
                  <a:pt x="0" y="145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20">
            <a:extLst>
              <a:ext uri="{FF2B5EF4-FFF2-40B4-BE49-F238E27FC236}">
                <a16:creationId xmlns:a16="http://schemas.microsoft.com/office/drawing/2014/main" id="{29763A04-A417-402F-98E3-76B4EB299798}"/>
              </a:ext>
            </a:extLst>
          </p:cNvPr>
          <p:cNvSpPr>
            <a:spLocks/>
          </p:cNvSpPr>
          <p:nvPr/>
        </p:nvSpPr>
        <p:spPr bwMode="auto">
          <a:xfrm>
            <a:off x="8767766" y="3159928"/>
            <a:ext cx="744537" cy="1503363"/>
          </a:xfrm>
          <a:custGeom>
            <a:avLst/>
            <a:gdLst>
              <a:gd name="T0" fmla="*/ 0 w 2382"/>
              <a:gd name="T1" fmla="*/ 1455 h 4765"/>
              <a:gd name="T2" fmla="*/ 927 w 2382"/>
              <a:gd name="T3" fmla="*/ 2382 h 4765"/>
              <a:gd name="T4" fmla="*/ 0 w 2382"/>
              <a:gd name="T5" fmla="*/ 3310 h 4765"/>
              <a:gd name="T6" fmla="*/ 0 w 2382"/>
              <a:gd name="T7" fmla="*/ 4765 h 4765"/>
              <a:gd name="T8" fmla="*/ 2382 w 2382"/>
              <a:gd name="T9" fmla="*/ 2382 h 4765"/>
              <a:gd name="T10" fmla="*/ 0 w 2382"/>
              <a:gd name="T11" fmla="*/ 0 h 4765"/>
              <a:gd name="T12" fmla="*/ 0 w 2382"/>
              <a:gd name="T13" fmla="*/ 1455 h 4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82" h="4765">
                <a:moveTo>
                  <a:pt x="0" y="1455"/>
                </a:moveTo>
                <a:cubicBezTo>
                  <a:pt x="512" y="1455"/>
                  <a:pt x="927" y="1870"/>
                  <a:pt x="927" y="2382"/>
                </a:cubicBezTo>
                <a:cubicBezTo>
                  <a:pt x="927" y="2895"/>
                  <a:pt x="512" y="3310"/>
                  <a:pt x="0" y="3310"/>
                </a:cubicBezTo>
                <a:lnTo>
                  <a:pt x="0" y="4765"/>
                </a:lnTo>
                <a:cubicBezTo>
                  <a:pt x="1316" y="4765"/>
                  <a:pt x="2382" y="3698"/>
                  <a:pt x="2382" y="2382"/>
                </a:cubicBezTo>
                <a:cubicBezTo>
                  <a:pt x="2382" y="1067"/>
                  <a:pt x="1316" y="0"/>
                  <a:pt x="0" y="0"/>
                </a:cubicBezTo>
                <a:lnTo>
                  <a:pt x="0" y="145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21">
            <a:extLst>
              <a:ext uri="{FF2B5EF4-FFF2-40B4-BE49-F238E27FC236}">
                <a16:creationId xmlns:a16="http://schemas.microsoft.com/office/drawing/2014/main" id="{5E028865-7828-4F30-8029-68EC55F20169}"/>
              </a:ext>
            </a:extLst>
          </p:cNvPr>
          <p:cNvSpPr>
            <a:spLocks/>
          </p:cNvSpPr>
          <p:nvPr/>
        </p:nvSpPr>
        <p:spPr bwMode="auto">
          <a:xfrm>
            <a:off x="8767766" y="2699553"/>
            <a:ext cx="1198562" cy="2422525"/>
          </a:xfrm>
          <a:custGeom>
            <a:avLst/>
            <a:gdLst>
              <a:gd name="T0" fmla="*/ 0 w 3838"/>
              <a:gd name="T1" fmla="*/ 1455 h 7675"/>
              <a:gd name="T2" fmla="*/ 2382 w 3838"/>
              <a:gd name="T3" fmla="*/ 3837 h 7675"/>
              <a:gd name="T4" fmla="*/ 0 w 3838"/>
              <a:gd name="T5" fmla="*/ 6220 h 7675"/>
              <a:gd name="T6" fmla="*/ 0 w 3838"/>
              <a:gd name="T7" fmla="*/ 7675 h 7675"/>
              <a:gd name="T8" fmla="*/ 3838 w 3838"/>
              <a:gd name="T9" fmla="*/ 3837 h 7675"/>
              <a:gd name="T10" fmla="*/ 0 w 3838"/>
              <a:gd name="T11" fmla="*/ 0 h 7675"/>
              <a:gd name="T12" fmla="*/ 0 w 3838"/>
              <a:gd name="T13" fmla="*/ 1455 h 7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38" h="7675">
                <a:moveTo>
                  <a:pt x="0" y="1455"/>
                </a:moveTo>
                <a:cubicBezTo>
                  <a:pt x="1316" y="1455"/>
                  <a:pt x="2382" y="2522"/>
                  <a:pt x="2382" y="3837"/>
                </a:cubicBezTo>
                <a:cubicBezTo>
                  <a:pt x="2382" y="5153"/>
                  <a:pt x="1316" y="6220"/>
                  <a:pt x="0" y="6220"/>
                </a:cubicBezTo>
                <a:lnTo>
                  <a:pt x="0" y="7675"/>
                </a:lnTo>
                <a:cubicBezTo>
                  <a:pt x="2119" y="7675"/>
                  <a:pt x="3838" y="5957"/>
                  <a:pt x="3838" y="3837"/>
                </a:cubicBezTo>
                <a:cubicBezTo>
                  <a:pt x="3838" y="1718"/>
                  <a:pt x="2119" y="0"/>
                  <a:pt x="0" y="0"/>
                </a:cubicBezTo>
                <a:lnTo>
                  <a:pt x="0" y="145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22">
            <a:extLst>
              <a:ext uri="{FF2B5EF4-FFF2-40B4-BE49-F238E27FC236}">
                <a16:creationId xmlns:a16="http://schemas.microsoft.com/office/drawing/2014/main" id="{5729ED89-35E2-46FA-B138-D05D2637A055}"/>
              </a:ext>
            </a:extLst>
          </p:cNvPr>
          <p:cNvSpPr>
            <a:spLocks/>
          </p:cNvSpPr>
          <p:nvPr/>
        </p:nvSpPr>
        <p:spPr bwMode="auto">
          <a:xfrm>
            <a:off x="8767766" y="2240766"/>
            <a:ext cx="1652587" cy="3340100"/>
          </a:xfrm>
          <a:custGeom>
            <a:avLst/>
            <a:gdLst>
              <a:gd name="T0" fmla="*/ 0 w 5293"/>
              <a:gd name="T1" fmla="*/ 1456 h 10586"/>
              <a:gd name="T2" fmla="*/ 3838 w 5293"/>
              <a:gd name="T3" fmla="*/ 5293 h 10586"/>
              <a:gd name="T4" fmla="*/ 0 w 5293"/>
              <a:gd name="T5" fmla="*/ 9131 h 10586"/>
              <a:gd name="T6" fmla="*/ 0 w 5293"/>
              <a:gd name="T7" fmla="*/ 10586 h 10586"/>
              <a:gd name="T8" fmla="*/ 5293 w 5293"/>
              <a:gd name="T9" fmla="*/ 5293 h 10586"/>
              <a:gd name="T10" fmla="*/ 0 w 5293"/>
              <a:gd name="T11" fmla="*/ 0 h 10586"/>
              <a:gd name="T12" fmla="*/ 0 w 5293"/>
              <a:gd name="T13" fmla="*/ 1456 h 10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93" h="10586">
                <a:moveTo>
                  <a:pt x="0" y="1456"/>
                </a:moveTo>
                <a:cubicBezTo>
                  <a:pt x="2119" y="1456"/>
                  <a:pt x="3838" y="3174"/>
                  <a:pt x="3838" y="5293"/>
                </a:cubicBezTo>
                <a:cubicBezTo>
                  <a:pt x="3838" y="7413"/>
                  <a:pt x="2119" y="9131"/>
                  <a:pt x="0" y="9131"/>
                </a:cubicBezTo>
                <a:lnTo>
                  <a:pt x="0" y="10586"/>
                </a:lnTo>
                <a:cubicBezTo>
                  <a:pt x="2923" y="10586"/>
                  <a:pt x="5293" y="8217"/>
                  <a:pt x="5293" y="5293"/>
                </a:cubicBezTo>
                <a:cubicBezTo>
                  <a:pt x="5293" y="2370"/>
                  <a:pt x="2923" y="0"/>
                  <a:pt x="0" y="0"/>
                </a:cubicBezTo>
                <a:lnTo>
                  <a:pt x="0" y="14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63D7D83-F5FB-4F81-A5A6-AEFACC453ABE}"/>
              </a:ext>
            </a:extLst>
          </p:cNvPr>
          <p:cNvSpPr txBox="1"/>
          <p:nvPr/>
        </p:nvSpPr>
        <p:spPr>
          <a:xfrm>
            <a:off x="6667500" y="1700006"/>
            <a:ext cx="1752599" cy="3488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50%</a:t>
            </a:r>
            <a:r>
              <a:rPr lang="en-US" sz="2000" dirty="0">
                <a:latin typeface="+mj-lt"/>
              </a:rPr>
              <a:t> </a:t>
            </a:r>
            <a:r>
              <a:rPr lang="en-US" sz="1400" dirty="0"/>
              <a:t>Subtitle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0EE19DA-1EAA-4E47-8A84-11C44C6E08BD}"/>
              </a:ext>
            </a:extLst>
          </p:cNvPr>
          <p:cNvSpPr txBox="1"/>
          <p:nvPr/>
        </p:nvSpPr>
        <p:spPr>
          <a:xfrm>
            <a:off x="6667504" y="2255468"/>
            <a:ext cx="1752599" cy="3488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62%</a:t>
            </a:r>
            <a:r>
              <a:rPr lang="en-US" sz="2000" dirty="0">
                <a:latin typeface="+mj-lt"/>
              </a:rPr>
              <a:t> </a:t>
            </a:r>
            <a:r>
              <a:rPr lang="en-US" sz="1400" dirty="0"/>
              <a:t>Description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81D06A3-1012-45B6-80E2-D7F58E3565BA}"/>
              </a:ext>
            </a:extLst>
          </p:cNvPr>
          <p:cNvSpPr txBox="1"/>
          <p:nvPr/>
        </p:nvSpPr>
        <p:spPr>
          <a:xfrm>
            <a:off x="6667503" y="2810930"/>
            <a:ext cx="1752599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75% </a:t>
            </a:r>
            <a:r>
              <a:rPr lang="en-US" sz="1400" dirty="0"/>
              <a:t>Visual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50395D-FD20-4367-BC0D-90810D437F0B}"/>
              </a:ext>
            </a:extLst>
          </p:cNvPr>
          <p:cNvSpPr txBox="1"/>
          <p:nvPr/>
        </p:nvSpPr>
        <p:spPr>
          <a:xfrm>
            <a:off x="6667501" y="3331512"/>
            <a:ext cx="1752599" cy="3139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82% </a:t>
            </a:r>
            <a:r>
              <a:rPr lang="en-US" sz="1400" dirty="0"/>
              <a:t>Social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7C065F6-13F1-4C26-8583-86AA17496632}"/>
              </a:ext>
            </a:extLst>
          </p:cNvPr>
          <p:cNvSpPr/>
          <p:nvPr/>
        </p:nvSpPr>
        <p:spPr>
          <a:xfrm>
            <a:off x="6667500" y="2072557"/>
            <a:ext cx="352425" cy="474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8723F56-8DF7-4EE5-870A-D26BAA917B52}"/>
              </a:ext>
            </a:extLst>
          </p:cNvPr>
          <p:cNvSpPr/>
          <p:nvPr/>
        </p:nvSpPr>
        <p:spPr>
          <a:xfrm>
            <a:off x="6667499" y="2609035"/>
            <a:ext cx="352425" cy="474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ADFA1F0-F2E9-4E42-9685-8807BF040391}"/>
              </a:ext>
            </a:extLst>
          </p:cNvPr>
          <p:cNvSpPr/>
          <p:nvPr/>
        </p:nvSpPr>
        <p:spPr>
          <a:xfrm>
            <a:off x="6667498" y="3145513"/>
            <a:ext cx="352425" cy="474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F1F4CCE-7C0F-4394-8233-751B8894304C}"/>
              </a:ext>
            </a:extLst>
          </p:cNvPr>
          <p:cNvSpPr/>
          <p:nvPr/>
        </p:nvSpPr>
        <p:spPr>
          <a:xfrm>
            <a:off x="6667498" y="3666094"/>
            <a:ext cx="352425" cy="474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C3CD5F5-6190-4EA8-9A20-0ECA78989783}"/>
              </a:ext>
            </a:extLst>
          </p:cNvPr>
          <p:cNvSpPr txBox="1"/>
          <p:nvPr/>
        </p:nvSpPr>
        <p:spPr>
          <a:xfrm>
            <a:off x="796607" y="4003955"/>
            <a:ext cx="3247721" cy="2790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tx1">
                    <a:alpha val="70000"/>
                  </a:schemeClr>
                </a:solidFill>
              </a:rPr>
              <a:t>Subtitle:</a:t>
            </a:r>
            <a:r>
              <a:rPr lang="en-US" sz="16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A peep at some distant.</a:t>
            </a:r>
          </a:p>
        </p:txBody>
      </p:sp>
      <p:sp>
        <p:nvSpPr>
          <p:cNvPr id="67" name="Freeform 37">
            <a:extLst>
              <a:ext uri="{FF2B5EF4-FFF2-40B4-BE49-F238E27FC236}">
                <a16:creationId xmlns:a16="http://schemas.microsoft.com/office/drawing/2014/main" id="{10771EB7-446E-4E28-94B2-94D491B10721}"/>
              </a:ext>
            </a:extLst>
          </p:cNvPr>
          <p:cNvSpPr>
            <a:spLocks/>
          </p:cNvSpPr>
          <p:nvPr/>
        </p:nvSpPr>
        <p:spPr bwMode="auto">
          <a:xfrm>
            <a:off x="808041" y="4207678"/>
            <a:ext cx="7950200" cy="197892"/>
          </a:xfrm>
          <a:custGeom>
            <a:avLst/>
            <a:gdLst>
              <a:gd name="T0" fmla="*/ 0 w 29205"/>
              <a:gd name="T1" fmla="*/ 451 h 451"/>
              <a:gd name="T2" fmla="*/ 27627 w 29205"/>
              <a:gd name="T3" fmla="*/ 451 h 451"/>
              <a:gd name="T4" fmla="*/ 28135 w 29205"/>
              <a:gd name="T5" fmla="*/ 0 h 451"/>
              <a:gd name="T6" fmla="*/ 29205 w 29205"/>
              <a:gd name="T7" fmla="*/ 0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205" h="451">
                <a:moveTo>
                  <a:pt x="0" y="451"/>
                </a:moveTo>
                <a:lnTo>
                  <a:pt x="27627" y="451"/>
                </a:lnTo>
                <a:lnTo>
                  <a:pt x="28135" y="0"/>
                </a:lnTo>
                <a:lnTo>
                  <a:pt x="29205" y="0"/>
                </a:lnTo>
              </a:path>
            </a:pathLst>
          </a:custGeom>
          <a:noFill/>
          <a:ln w="4763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38">
            <a:extLst>
              <a:ext uri="{FF2B5EF4-FFF2-40B4-BE49-F238E27FC236}">
                <a16:creationId xmlns:a16="http://schemas.microsoft.com/office/drawing/2014/main" id="{8F61C7EC-6ACD-4EEA-B4A6-0AFE58C245A9}"/>
              </a:ext>
            </a:extLst>
          </p:cNvPr>
          <p:cNvSpPr>
            <a:spLocks/>
          </p:cNvSpPr>
          <p:nvPr/>
        </p:nvSpPr>
        <p:spPr bwMode="auto">
          <a:xfrm>
            <a:off x="808041" y="4664878"/>
            <a:ext cx="7950200" cy="195694"/>
          </a:xfrm>
          <a:custGeom>
            <a:avLst/>
            <a:gdLst>
              <a:gd name="T0" fmla="*/ 0 w 29205"/>
              <a:gd name="T1" fmla="*/ 451 h 451"/>
              <a:gd name="T2" fmla="*/ 26801 w 29205"/>
              <a:gd name="T3" fmla="*/ 451 h 451"/>
              <a:gd name="T4" fmla="*/ 27309 w 29205"/>
              <a:gd name="T5" fmla="*/ 0 h 451"/>
              <a:gd name="T6" fmla="*/ 29205 w 29205"/>
              <a:gd name="T7" fmla="*/ 0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205" h="451">
                <a:moveTo>
                  <a:pt x="0" y="451"/>
                </a:moveTo>
                <a:lnTo>
                  <a:pt x="26801" y="451"/>
                </a:lnTo>
                <a:lnTo>
                  <a:pt x="27309" y="0"/>
                </a:lnTo>
                <a:lnTo>
                  <a:pt x="29205" y="0"/>
                </a:lnTo>
              </a:path>
            </a:pathLst>
          </a:custGeom>
          <a:noFill/>
          <a:ln w="4763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39">
            <a:extLst>
              <a:ext uri="{FF2B5EF4-FFF2-40B4-BE49-F238E27FC236}">
                <a16:creationId xmlns:a16="http://schemas.microsoft.com/office/drawing/2014/main" id="{CF5DE06B-A87C-40B0-B82D-81C8A193B7C1}"/>
              </a:ext>
            </a:extLst>
          </p:cNvPr>
          <p:cNvSpPr>
            <a:spLocks/>
          </p:cNvSpPr>
          <p:nvPr/>
        </p:nvSpPr>
        <p:spPr bwMode="auto">
          <a:xfrm>
            <a:off x="808041" y="5122078"/>
            <a:ext cx="7950200" cy="195694"/>
          </a:xfrm>
          <a:custGeom>
            <a:avLst/>
            <a:gdLst>
              <a:gd name="T0" fmla="*/ 0 w 29205"/>
              <a:gd name="T1" fmla="*/ 451 h 451"/>
              <a:gd name="T2" fmla="*/ 26189 w 29205"/>
              <a:gd name="T3" fmla="*/ 451 h 451"/>
              <a:gd name="T4" fmla="*/ 26697 w 29205"/>
              <a:gd name="T5" fmla="*/ 0 h 451"/>
              <a:gd name="T6" fmla="*/ 29205 w 29205"/>
              <a:gd name="T7" fmla="*/ 0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205" h="451">
                <a:moveTo>
                  <a:pt x="0" y="451"/>
                </a:moveTo>
                <a:lnTo>
                  <a:pt x="26189" y="451"/>
                </a:lnTo>
                <a:lnTo>
                  <a:pt x="26697" y="0"/>
                </a:lnTo>
                <a:lnTo>
                  <a:pt x="29205" y="0"/>
                </a:lnTo>
              </a:path>
            </a:pathLst>
          </a:custGeom>
          <a:noFill/>
          <a:ln w="4763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40">
            <a:extLst>
              <a:ext uri="{FF2B5EF4-FFF2-40B4-BE49-F238E27FC236}">
                <a16:creationId xmlns:a16="http://schemas.microsoft.com/office/drawing/2014/main" id="{8082C4CD-B9F5-457D-8BA5-D65590B4EAEE}"/>
              </a:ext>
            </a:extLst>
          </p:cNvPr>
          <p:cNvSpPr>
            <a:spLocks/>
          </p:cNvSpPr>
          <p:nvPr/>
        </p:nvSpPr>
        <p:spPr bwMode="auto">
          <a:xfrm>
            <a:off x="808041" y="5579278"/>
            <a:ext cx="7950200" cy="195694"/>
          </a:xfrm>
          <a:custGeom>
            <a:avLst/>
            <a:gdLst>
              <a:gd name="T0" fmla="*/ 0 w 29205"/>
              <a:gd name="T1" fmla="*/ 450 h 450"/>
              <a:gd name="T2" fmla="*/ 25614 w 29205"/>
              <a:gd name="T3" fmla="*/ 450 h 450"/>
              <a:gd name="T4" fmla="*/ 26121 w 29205"/>
              <a:gd name="T5" fmla="*/ 0 h 450"/>
              <a:gd name="T6" fmla="*/ 29205 w 29205"/>
              <a:gd name="T7" fmla="*/ 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205" h="450">
                <a:moveTo>
                  <a:pt x="0" y="450"/>
                </a:moveTo>
                <a:lnTo>
                  <a:pt x="25614" y="450"/>
                </a:lnTo>
                <a:lnTo>
                  <a:pt x="26121" y="0"/>
                </a:lnTo>
                <a:lnTo>
                  <a:pt x="29205" y="0"/>
                </a:lnTo>
              </a:path>
            </a:pathLst>
          </a:custGeom>
          <a:noFill/>
          <a:ln w="476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4DE02BE-6688-407E-8BDC-88A75E0FE5E0}"/>
              </a:ext>
            </a:extLst>
          </p:cNvPr>
          <p:cNvSpPr txBox="1"/>
          <p:nvPr/>
        </p:nvSpPr>
        <p:spPr>
          <a:xfrm>
            <a:off x="796606" y="4520427"/>
            <a:ext cx="3247721" cy="2790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tx1">
                    <a:alpha val="70000"/>
                  </a:schemeClr>
                </a:solidFill>
              </a:rPr>
              <a:t>Subtitle:</a:t>
            </a:r>
            <a:r>
              <a:rPr lang="en-US" sz="16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Purify our thoughts like.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CDD9A68-DB7E-46ED-A0C4-5D0D7A629DB8}"/>
              </a:ext>
            </a:extLst>
          </p:cNvPr>
          <p:cNvSpPr txBox="1"/>
          <p:nvPr/>
        </p:nvSpPr>
        <p:spPr>
          <a:xfrm>
            <a:off x="796605" y="4982250"/>
            <a:ext cx="3247721" cy="2790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tx1">
                    <a:alpha val="70000"/>
                  </a:schemeClr>
                </a:solidFill>
              </a:rPr>
              <a:t>Subtitle:</a:t>
            </a:r>
            <a:r>
              <a:rPr lang="en-US" sz="16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Orb has power to raise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81D1C8D-51BA-411C-B571-4548F167EDB4}"/>
              </a:ext>
            </a:extLst>
          </p:cNvPr>
          <p:cNvSpPr txBox="1"/>
          <p:nvPr/>
        </p:nvSpPr>
        <p:spPr>
          <a:xfrm>
            <a:off x="796604" y="5434870"/>
            <a:ext cx="3247721" cy="2790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600" b="1" dirty="0">
                <a:solidFill>
                  <a:schemeClr val="tx1">
                    <a:alpha val="70000"/>
                  </a:schemeClr>
                </a:solidFill>
              </a:rPr>
              <a:t>Subtitle:</a:t>
            </a:r>
            <a:r>
              <a:rPr lang="en-US" sz="1600" dirty="0">
                <a:solidFill>
                  <a:schemeClr val="tx1">
                    <a:alpha val="7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alpha val="70000"/>
                  </a:schemeClr>
                </a:solidFill>
              </a:rPr>
              <a:t>Like a strain of sacred.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2556B2F-A811-4FDC-9B18-F9DF9B9EEB48}"/>
              </a:ext>
            </a:extLst>
          </p:cNvPr>
          <p:cNvSpPr txBox="1"/>
          <p:nvPr/>
        </p:nvSpPr>
        <p:spPr>
          <a:xfrm>
            <a:off x="796604" y="2376641"/>
            <a:ext cx="4575499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solidFill>
                  <a:schemeClr val="tx1">
                    <a:alpha val="70000"/>
                  </a:schemeClr>
                </a:solidFill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orb has power to raise and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purify our thoughts like a strain of sacred.</a:t>
            </a:r>
          </a:p>
        </p:txBody>
      </p:sp>
    </p:spTree>
    <p:extLst>
      <p:ext uri="{BB962C8B-B14F-4D97-AF65-F5344CB8AC3E}">
        <p14:creationId xmlns:p14="http://schemas.microsoft.com/office/powerpoint/2010/main" val="114074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B48933-D7A1-4FF5-A836-1C2CE4E20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50</a:t>
            </a:fld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5FA213B-6E60-4C19-8FDE-73CA7F38E110}"/>
              </a:ext>
            </a:extLst>
          </p:cNvPr>
          <p:cNvSpPr/>
          <p:nvPr/>
        </p:nvSpPr>
        <p:spPr>
          <a:xfrm>
            <a:off x="3479800" y="1130300"/>
            <a:ext cx="4902200" cy="49022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254000" dir="16200000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1076F1-61A8-4D1D-94F8-50ED51C8090F}"/>
              </a:ext>
            </a:extLst>
          </p:cNvPr>
          <p:cNvSpPr txBox="1"/>
          <p:nvPr/>
        </p:nvSpPr>
        <p:spPr>
          <a:xfrm>
            <a:off x="4193299" y="2890391"/>
            <a:ext cx="3475199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4000" dirty="0">
                <a:latin typeface="+mj-lt"/>
              </a:rPr>
              <a:t>THANK YOU</a:t>
            </a:r>
          </a:p>
          <a:p>
            <a:pPr algn="ctr">
              <a:lnSpc>
                <a:spcPct val="120000"/>
              </a:lnSpc>
              <a:spcBef>
                <a:spcPts val="600"/>
              </a:spcBef>
            </a:pPr>
            <a:r>
              <a:rPr lang="en-US" sz="1500" dirty="0"/>
              <a:t>For watching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DD164F3-EADE-41D1-889A-DFB80FC1AF23}"/>
              </a:ext>
            </a:extLst>
          </p:cNvPr>
          <p:cNvSpPr/>
          <p:nvPr/>
        </p:nvSpPr>
        <p:spPr>
          <a:xfrm>
            <a:off x="800100" y="5582195"/>
            <a:ext cx="10591800" cy="450306"/>
          </a:xfrm>
          <a:prstGeom prst="roundRect">
            <a:avLst>
              <a:gd name="adj" fmla="val 50000"/>
            </a:avLst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tIns="0" rIns="0" bIns="0" rtlCol="0" anchor="t" anchorCtr="0"/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b="1" dirty="0">
                <a:solidFill>
                  <a:schemeClr val="lt1">
                    <a:alpha val="50000"/>
                  </a:schemeClr>
                </a:solidFill>
              </a:rPr>
              <a:t>Subtitle is here:</a:t>
            </a:r>
            <a:r>
              <a:rPr lang="en-US" dirty="0">
                <a:solidFill>
                  <a:schemeClr val="lt1">
                    <a:alpha val="50000"/>
                  </a:schemeClr>
                </a:solidFill>
              </a:rPr>
              <a:t> </a:t>
            </a:r>
            <a:r>
              <a:rPr lang="en-US" sz="1400" dirty="0">
                <a:solidFill>
                  <a:schemeClr val="lt1">
                    <a:alpha val="50000"/>
                  </a:schemeClr>
                </a:solidFill>
              </a:rPr>
              <a:t>A peep at some distant  orb has power to raise and purify.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D68557A-5100-4B0E-855B-11682CCBFE96}"/>
              </a:ext>
            </a:extLst>
          </p:cNvPr>
          <p:cNvSpPr/>
          <p:nvPr/>
        </p:nvSpPr>
        <p:spPr>
          <a:xfrm>
            <a:off x="9156701" y="5582194"/>
            <a:ext cx="2235199" cy="450306"/>
          </a:xfrm>
          <a:prstGeom prst="roundRect">
            <a:avLst>
              <a:gd name="adj" fmla="val 50000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F321B-015A-4B74-8E09-3A9EC3E97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</a:t>
            </a:r>
            <a:r>
              <a:rPr lang="en-US" dirty="0" err="1"/>
              <a:t>Inforgapgic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E14E69-E6EC-4583-9B9A-F01B49C192E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96605" y="1420255"/>
            <a:ext cx="1918625" cy="1956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Flat and Circle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3E719-3CB5-4854-A33F-F6863B93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83747" y="6365617"/>
            <a:ext cx="216406" cy="184666"/>
          </a:xfrm>
        </p:spPr>
        <p:txBody>
          <a:bodyPr/>
          <a:lstStyle/>
          <a:p>
            <a:fld id="{32D9B6BC-F7CD-4427-A53C-AB81AD25C2A0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5" name="Oval 19">
            <a:extLst>
              <a:ext uri="{FF2B5EF4-FFF2-40B4-BE49-F238E27FC236}">
                <a16:creationId xmlns:a16="http://schemas.microsoft.com/office/drawing/2014/main" id="{47DFB8A3-1D29-4832-89A9-A5652661D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1225" y="2509838"/>
            <a:ext cx="2746375" cy="276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Oval 20">
            <a:extLst>
              <a:ext uri="{FF2B5EF4-FFF2-40B4-BE49-F238E27FC236}">
                <a16:creationId xmlns:a16="http://schemas.microsoft.com/office/drawing/2014/main" id="{0D1DA709-9CD6-4722-9419-BC2EE627F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3488" y="2835275"/>
            <a:ext cx="2101850" cy="21193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Oval 21">
            <a:extLst>
              <a:ext uri="{FF2B5EF4-FFF2-40B4-BE49-F238E27FC236}">
                <a16:creationId xmlns:a16="http://schemas.microsoft.com/office/drawing/2014/main" id="{1C5A82D7-86D7-46B3-80A4-9CCA57699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5750" y="3159125"/>
            <a:ext cx="1457325" cy="14700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22">
            <a:extLst>
              <a:ext uri="{FF2B5EF4-FFF2-40B4-BE49-F238E27FC236}">
                <a16:creationId xmlns:a16="http://schemas.microsoft.com/office/drawing/2014/main" id="{A74F4005-F6F8-4C94-B0E7-DDD0CC4283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8013" y="3484563"/>
            <a:ext cx="812800" cy="8191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23">
            <a:extLst>
              <a:ext uri="{FF2B5EF4-FFF2-40B4-BE49-F238E27FC236}">
                <a16:creationId xmlns:a16="http://schemas.microsoft.com/office/drawing/2014/main" id="{13958E44-7039-4FF8-AE6B-3CC74575B281}"/>
              </a:ext>
            </a:extLst>
          </p:cNvPr>
          <p:cNvSpPr>
            <a:spLocks/>
          </p:cNvSpPr>
          <p:nvPr/>
        </p:nvSpPr>
        <p:spPr bwMode="auto">
          <a:xfrm>
            <a:off x="6345238" y="2171700"/>
            <a:ext cx="2527300" cy="1568450"/>
          </a:xfrm>
          <a:custGeom>
            <a:avLst/>
            <a:gdLst>
              <a:gd name="T0" fmla="*/ 21590 w 21590"/>
              <a:gd name="T1" fmla="*/ 0 h 13293"/>
              <a:gd name="T2" fmla="*/ 10202 w 21590"/>
              <a:gd name="T3" fmla="*/ 0 h 13293"/>
              <a:gd name="T4" fmla="*/ 0 w 21590"/>
              <a:gd name="T5" fmla="*/ 13293 h 13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590" h="13293">
                <a:moveTo>
                  <a:pt x="21590" y="0"/>
                </a:moveTo>
                <a:lnTo>
                  <a:pt x="10202" y="0"/>
                </a:lnTo>
                <a:lnTo>
                  <a:pt x="0" y="13293"/>
                </a:lnTo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Freeform 24">
            <a:extLst>
              <a:ext uri="{FF2B5EF4-FFF2-40B4-BE49-F238E27FC236}">
                <a16:creationId xmlns:a16="http://schemas.microsoft.com/office/drawing/2014/main" id="{49F3BE5E-0CB9-4D40-9056-69A969FA7C21}"/>
              </a:ext>
            </a:extLst>
          </p:cNvPr>
          <p:cNvSpPr>
            <a:spLocks/>
          </p:cNvSpPr>
          <p:nvPr/>
        </p:nvSpPr>
        <p:spPr bwMode="auto">
          <a:xfrm>
            <a:off x="6543675" y="4313238"/>
            <a:ext cx="2328863" cy="1304925"/>
          </a:xfrm>
          <a:custGeom>
            <a:avLst/>
            <a:gdLst>
              <a:gd name="T0" fmla="*/ 19897 w 19897"/>
              <a:gd name="T1" fmla="*/ 11049 h 11049"/>
              <a:gd name="T2" fmla="*/ 8509 w 19897"/>
              <a:gd name="T3" fmla="*/ 11049 h 11049"/>
              <a:gd name="T4" fmla="*/ 0 w 19897"/>
              <a:gd name="T5" fmla="*/ 0 h 1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897" h="11049">
                <a:moveTo>
                  <a:pt x="19897" y="11049"/>
                </a:moveTo>
                <a:lnTo>
                  <a:pt x="8509" y="11049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25">
            <a:extLst>
              <a:ext uri="{FF2B5EF4-FFF2-40B4-BE49-F238E27FC236}">
                <a16:creationId xmlns:a16="http://schemas.microsoft.com/office/drawing/2014/main" id="{11608EFB-FB36-4EFC-BB20-B364D1E504CB}"/>
              </a:ext>
            </a:extLst>
          </p:cNvPr>
          <p:cNvSpPr>
            <a:spLocks/>
          </p:cNvSpPr>
          <p:nvPr/>
        </p:nvSpPr>
        <p:spPr bwMode="auto">
          <a:xfrm>
            <a:off x="3316288" y="2171700"/>
            <a:ext cx="1917700" cy="763588"/>
          </a:xfrm>
          <a:custGeom>
            <a:avLst/>
            <a:gdLst>
              <a:gd name="T0" fmla="*/ 0 w 16383"/>
              <a:gd name="T1" fmla="*/ 0 h 6477"/>
              <a:gd name="T2" fmla="*/ 11388 w 16383"/>
              <a:gd name="T3" fmla="*/ 0 h 6477"/>
              <a:gd name="T4" fmla="*/ 16383 w 16383"/>
              <a:gd name="T5" fmla="*/ 6477 h 6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383" h="6477">
                <a:moveTo>
                  <a:pt x="0" y="0"/>
                </a:moveTo>
                <a:lnTo>
                  <a:pt x="11388" y="0"/>
                </a:lnTo>
                <a:lnTo>
                  <a:pt x="16383" y="6477"/>
                </a:ln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26">
            <a:extLst>
              <a:ext uri="{FF2B5EF4-FFF2-40B4-BE49-F238E27FC236}">
                <a16:creationId xmlns:a16="http://schemas.microsoft.com/office/drawing/2014/main" id="{A31FA11D-39B1-4456-AE90-6891CAC91609}"/>
              </a:ext>
            </a:extLst>
          </p:cNvPr>
          <p:cNvSpPr>
            <a:spLocks/>
          </p:cNvSpPr>
          <p:nvPr/>
        </p:nvSpPr>
        <p:spPr bwMode="auto">
          <a:xfrm>
            <a:off x="3316288" y="4565650"/>
            <a:ext cx="2135188" cy="1052513"/>
          </a:xfrm>
          <a:custGeom>
            <a:avLst/>
            <a:gdLst>
              <a:gd name="T0" fmla="*/ 0 w 18246"/>
              <a:gd name="T1" fmla="*/ 8911 h 8911"/>
              <a:gd name="T2" fmla="*/ 11388 w 18246"/>
              <a:gd name="T3" fmla="*/ 8911 h 8911"/>
              <a:gd name="T4" fmla="*/ 18246 w 18246"/>
              <a:gd name="T5" fmla="*/ 0 h 89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246" h="8911">
                <a:moveTo>
                  <a:pt x="0" y="8911"/>
                </a:moveTo>
                <a:lnTo>
                  <a:pt x="11388" y="8911"/>
                </a:lnTo>
                <a:lnTo>
                  <a:pt x="18246" y="0"/>
                </a:lnTo>
              </a:path>
            </a:pathLst>
          </a:custGeom>
          <a:noFill/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166CE8-AC09-4537-982F-7DEC6F321F43}"/>
              </a:ext>
            </a:extLst>
          </p:cNvPr>
          <p:cNvSpPr txBox="1"/>
          <p:nvPr/>
        </p:nvSpPr>
        <p:spPr>
          <a:xfrm>
            <a:off x="9142252" y="2028167"/>
            <a:ext cx="211463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A927200-A87D-4597-9CB1-6155059CB51D}"/>
              </a:ext>
            </a:extLst>
          </p:cNvPr>
          <p:cNvSpPr txBox="1"/>
          <p:nvPr/>
        </p:nvSpPr>
        <p:spPr>
          <a:xfrm>
            <a:off x="9142252" y="4729062"/>
            <a:ext cx="211463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6222F42-9B35-472F-BE9C-D65D6BDEA72B}"/>
              </a:ext>
            </a:extLst>
          </p:cNvPr>
          <p:cNvSpPr txBox="1"/>
          <p:nvPr/>
        </p:nvSpPr>
        <p:spPr>
          <a:xfrm>
            <a:off x="1013495" y="2028167"/>
            <a:ext cx="211463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raise.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3F5943A-4A23-40B9-8DC8-11A2AB99CD31}"/>
              </a:ext>
            </a:extLst>
          </p:cNvPr>
          <p:cNvSpPr txBox="1"/>
          <p:nvPr/>
        </p:nvSpPr>
        <p:spPr>
          <a:xfrm>
            <a:off x="1013495" y="4729062"/>
            <a:ext cx="2114633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is here</a:t>
            </a:r>
          </a:p>
          <a:p>
            <a:pPr algn="r"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raise.</a:t>
            </a:r>
          </a:p>
        </p:txBody>
      </p:sp>
    </p:spTree>
    <p:extLst>
      <p:ext uri="{BB962C8B-B14F-4D97-AF65-F5344CB8AC3E}">
        <p14:creationId xmlns:p14="http://schemas.microsoft.com/office/powerpoint/2010/main" val="144871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1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1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62" grpId="0"/>
      <p:bldP spid="63" grpId="0"/>
      <p:bldP spid="64" grpId="0"/>
      <p:bldP spid="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09E6EFF-B14B-4C34-8698-BD5876AED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Circle infographic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BB280A3-61E8-4251-AF80-DE04130EB1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073CEB-D6B3-4581-B254-304596519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7</a:t>
            </a:fld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FFCBB06-F3FC-4202-B8BF-F4D04E8942DA}"/>
              </a:ext>
            </a:extLst>
          </p:cNvPr>
          <p:cNvSpPr txBox="1"/>
          <p:nvPr/>
        </p:nvSpPr>
        <p:spPr>
          <a:xfrm>
            <a:off x="803275" y="4857093"/>
            <a:ext cx="2232888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#01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Some distant orb has power to raise.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AB11532-1D35-4224-93D5-C6B4763F298B}"/>
              </a:ext>
            </a:extLst>
          </p:cNvPr>
          <p:cNvSpPr txBox="1"/>
          <p:nvPr/>
        </p:nvSpPr>
        <p:spPr>
          <a:xfrm>
            <a:off x="3627438" y="4857093"/>
            <a:ext cx="2232888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#02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Strain of sacred music , or a noble picture.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C6AEA1-AAAF-48A4-89B0-30852A5F8D17}"/>
              </a:ext>
            </a:extLst>
          </p:cNvPr>
          <p:cNvSpPr txBox="1"/>
          <p:nvPr/>
        </p:nvSpPr>
        <p:spPr>
          <a:xfrm>
            <a:off x="6450013" y="4857093"/>
            <a:ext cx="2232888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#03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A peep at some distant </a:t>
            </a:r>
            <a:br>
              <a:rPr lang="en-US" sz="1400" dirty="0">
                <a:solidFill>
                  <a:schemeClr val="tx1">
                    <a:alpha val="70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orb has power to raise.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9F794D-3DE3-4F07-A11A-1E6811DEE673}"/>
              </a:ext>
            </a:extLst>
          </p:cNvPr>
          <p:cNvSpPr txBox="1"/>
          <p:nvPr/>
        </p:nvSpPr>
        <p:spPr>
          <a:xfrm>
            <a:off x="9272588" y="4857093"/>
            <a:ext cx="2108200" cy="9633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dirty="0">
                <a:latin typeface="+mj-lt"/>
              </a:rPr>
              <a:t>Subtitle #04</a:t>
            </a:r>
          </a:p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400" dirty="0">
                <a:solidFill>
                  <a:schemeClr val="tx1">
                    <a:alpha val="70000"/>
                  </a:schemeClr>
                </a:solidFill>
              </a:rPr>
              <a:t>Passage from the grander poets.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C344596-71B8-465A-8041-8D57BD1C99D6}"/>
              </a:ext>
            </a:extLst>
          </p:cNvPr>
          <p:cNvGrpSpPr/>
          <p:nvPr/>
        </p:nvGrpSpPr>
        <p:grpSpPr>
          <a:xfrm>
            <a:off x="6475377" y="2335565"/>
            <a:ext cx="2047875" cy="2047875"/>
            <a:chOff x="6475377" y="2335565"/>
            <a:chExt cx="2047875" cy="2047875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C6389C2-BDD7-45DF-AC5F-3FEE88EB585D}"/>
                </a:ext>
              </a:extLst>
            </p:cNvPr>
            <p:cNvSpPr txBox="1"/>
            <p:nvPr/>
          </p:nvSpPr>
          <p:spPr>
            <a:xfrm>
              <a:off x="7255399" y="3144314"/>
              <a:ext cx="698315" cy="4360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500" dirty="0">
                  <a:latin typeface="+mj-lt"/>
                </a:rPr>
                <a:t>25%</a:t>
              </a:r>
              <a:endParaRPr lang="en-US" sz="25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C727621-0637-4D52-B495-4CD81A70736C}"/>
                </a:ext>
              </a:extLst>
            </p:cNvPr>
            <p:cNvSpPr/>
            <p:nvPr/>
          </p:nvSpPr>
          <p:spPr>
            <a:xfrm>
              <a:off x="6475377" y="2335565"/>
              <a:ext cx="2047875" cy="2047875"/>
            </a:xfrm>
            <a:prstGeom prst="ellipse">
              <a:avLst/>
            </a:prstGeom>
            <a:noFill/>
            <a:ln w="152400">
              <a:solidFill>
                <a:schemeClr val="accent4">
                  <a:alpha val="1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349210BB-F5B6-4C3A-8BD9-63602635AC70}"/>
                </a:ext>
              </a:extLst>
            </p:cNvPr>
            <p:cNvSpPr/>
            <p:nvPr/>
          </p:nvSpPr>
          <p:spPr>
            <a:xfrm>
              <a:off x="6475377" y="2335565"/>
              <a:ext cx="2047875" cy="2047875"/>
            </a:xfrm>
            <a:prstGeom prst="arc">
              <a:avLst>
                <a:gd name="adj1" fmla="val 16200000"/>
                <a:gd name="adj2" fmla="val 100984"/>
              </a:avLst>
            </a:prstGeom>
            <a:ln w="1905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BCA6AC5-B5B1-4C4E-A96D-B94858781E39}"/>
              </a:ext>
            </a:extLst>
          </p:cNvPr>
          <p:cNvGrpSpPr/>
          <p:nvPr/>
        </p:nvGrpSpPr>
        <p:grpSpPr>
          <a:xfrm>
            <a:off x="895781" y="2335565"/>
            <a:ext cx="2047875" cy="2047875"/>
            <a:chOff x="895781" y="2335565"/>
            <a:chExt cx="2047875" cy="204787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012F8F1-63B6-4204-B2B6-29D769E108C7}"/>
                </a:ext>
              </a:extLst>
            </p:cNvPr>
            <p:cNvSpPr txBox="1"/>
            <p:nvPr/>
          </p:nvSpPr>
          <p:spPr>
            <a:xfrm>
              <a:off x="1576453" y="3144314"/>
              <a:ext cx="762732" cy="4360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mn-MN" sz="2500" dirty="0">
                  <a:latin typeface="+mj-lt"/>
                </a:rPr>
                <a:t>75</a:t>
              </a:r>
              <a:r>
                <a:rPr lang="en-US" sz="2500" dirty="0">
                  <a:latin typeface="+mj-lt"/>
                </a:rPr>
                <a:t>%</a:t>
              </a:r>
              <a:endParaRPr lang="en-US" sz="25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11C8C2B-96A7-4707-AA7A-81FF03B919F4}"/>
                </a:ext>
              </a:extLst>
            </p:cNvPr>
            <p:cNvSpPr/>
            <p:nvPr/>
          </p:nvSpPr>
          <p:spPr>
            <a:xfrm>
              <a:off x="895781" y="2335565"/>
              <a:ext cx="2047875" cy="2047875"/>
            </a:xfrm>
            <a:prstGeom prst="ellipse">
              <a:avLst/>
            </a:prstGeom>
            <a:noFill/>
            <a:ln w="152400">
              <a:solidFill>
                <a:schemeClr val="accent1">
                  <a:alpha val="1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46" name="Arc 45">
              <a:extLst>
                <a:ext uri="{FF2B5EF4-FFF2-40B4-BE49-F238E27FC236}">
                  <a16:creationId xmlns:a16="http://schemas.microsoft.com/office/drawing/2014/main" id="{A1FF06FB-E33C-4BF4-8D14-2084779ADCA0}"/>
                </a:ext>
              </a:extLst>
            </p:cNvPr>
            <p:cNvSpPr/>
            <p:nvPr/>
          </p:nvSpPr>
          <p:spPr>
            <a:xfrm>
              <a:off x="895781" y="2335565"/>
              <a:ext cx="2047875" cy="2047875"/>
            </a:xfrm>
            <a:prstGeom prst="arc">
              <a:avLst>
                <a:gd name="adj1" fmla="val 16200000"/>
                <a:gd name="adj2" fmla="val 10732242"/>
              </a:avLst>
            </a:prstGeom>
            <a:ln w="1905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E6FD045-2C92-492B-86A6-C54134A9182A}"/>
              </a:ext>
            </a:extLst>
          </p:cNvPr>
          <p:cNvGrpSpPr/>
          <p:nvPr/>
        </p:nvGrpSpPr>
        <p:grpSpPr>
          <a:xfrm>
            <a:off x="9265174" y="2335565"/>
            <a:ext cx="2047875" cy="2047875"/>
            <a:chOff x="9265174" y="2335565"/>
            <a:chExt cx="2047875" cy="2047875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5D8CDAE-F8EF-427D-81DC-5FEB15EB594A}"/>
                </a:ext>
              </a:extLst>
            </p:cNvPr>
            <p:cNvSpPr txBox="1"/>
            <p:nvPr/>
          </p:nvSpPr>
          <p:spPr>
            <a:xfrm>
              <a:off x="9983422" y="3144314"/>
              <a:ext cx="762732" cy="4360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1000"/>
                </a:spcBef>
              </a:pPr>
              <a:r>
                <a:rPr lang="en-US" sz="2500" dirty="0">
                  <a:latin typeface="+mj-lt"/>
                </a:rPr>
                <a:t>84%</a:t>
              </a:r>
              <a:endParaRPr lang="en-US" sz="25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5DC366E-02EF-425F-A95B-E3E3F3656CE6}"/>
                </a:ext>
              </a:extLst>
            </p:cNvPr>
            <p:cNvSpPr/>
            <p:nvPr/>
          </p:nvSpPr>
          <p:spPr>
            <a:xfrm>
              <a:off x="9265174" y="2335565"/>
              <a:ext cx="2047875" cy="2047875"/>
            </a:xfrm>
            <a:prstGeom prst="ellipse">
              <a:avLst/>
            </a:prstGeom>
            <a:noFill/>
            <a:ln w="152400">
              <a:solidFill>
                <a:schemeClr val="accent4">
                  <a:alpha val="1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271AAEE4-E9EB-4FDB-9BE4-C939730D7113}"/>
                </a:ext>
              </a:extLst>
            </p:cNvPr>
            <p:cNvSpPr/>
            <p:nvPr/>
          </p:nvSpPr>
          <p:spPr>
            <a:xfrm>
              <a:off x="9265174" y="2335565"/>
              <a:ext cx="2047875" cy="2047875"/>
            </a:xfrm>
            <a:prstGeom prst="arc">
              <a:avLst>
                <a:gd name="adj1" fmla="val 16200000"/>
                <a:gd name="adj2" fmla="val 12951654"/>
              </a:avLst>
            </a:prstGeom>
            <a:ln w="190500" cap="rnd">
              <a:solidFill>
                <a:schemeClr val="accent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2DA8883-B448-46E0-B5E6-D213C312A17A}"/>
              </a:ext>
            </a:extLst>
          </p:cNvPr>
          <p:cNvGrpSpPr/>
          <p:nvPr/>
        </p:nvGrpSpPr>
        <p:grpSpPr>
          <a:xfrm>
            <a:off x="3685579" y="2335564"/>
            <a:ext cx="2082240" cy="2047876"/>
            <a:chOff x="3685579" y="2335564"/>
            <a:chExt cx="2082240" cy="204787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9FA5DDD-2333-441E-B7D8-872CAE1B520A}"/>
                </a:ext>
              </a:extLst>
            </p:cNvPr>
            <p:cNvGrpSpPr/>
            <p:nvPr/>
          </p:nvGrpSpPr>
          <p:grpSpPr>
            <a:xfrm>
              <a:off x="3685579" y="2335565"/>
              <a:ext cx="2047875" cy="2047875"/>
              <a:chOff x="3685579" y="2335565"/>
              <a:chExt cx="2047875" cy="2047875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D72433C-DB77-481E-B023-0299C3693916}"/>
                  </a:ext>
                </a:extLst>
              </p:cNvPr>
              <p:cNvSpPr txBox="1"/>
              <p:nvPr/>
            </p:nvSpPr>
            <p:spPr>
              <a:xfrm>
                <a:off x="4366250" y="3144314"/>
                <a:ext cx="762732" cy="43601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20000"/>
                  </a:lnSpc>
                  <a:spcBef>
                    <a:spcPts val="1000"/>
                  </a:spcBef>
                </a:pPr>
                <a:r>
                  <a:rPr lang="en-US" sz="2500" dirty="0">
                    <a:latin typeface="+mj-lt"/>
                  </a:rPr>
                  <a:t>50%</a:t>
                </a:r>
                <a:endParaRPr lang="en-US" sz="25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68BBE4E-442A-43C8-8F40-261A6CF0482A}"/>
                  </a:ext>
                </a:extLst>
              </p:cNvPr>
              <p:cNvSpPr/>
              <p:nvPr/>
            </p:nvSpPr>
            <p:spPr>
              <a:xfrm>
                <a:off x="3685579" y="2335565"/>
                <a:ext cx="2047875" cy="2047875"/>
              </a:xfrm>
              <a:prstGeom prst="ellipse">
                <a:avLst/>
              </a:prstGeom>
              <a:noFill/>
              <a:ln w="152400">
                <a:solidFill>
                  <a:schemeClr val="accent3">
                    <a:alpha val="11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" name="Arc 26">
              <a:extLst>
                <a:ext uri="{FF2B5EF4-FFF2-40B4-BE49-F238E27FC236}">
                  <a16:creationId xmlns:a16="http://schemas.microsoft.com/office/drawing/2014/main" id="{E93DF48C-FEFE-4D02-9326-C9089DA02F7B}"/>
                </a:ext>
              </a:extLst>
            </p:cNvPr>
            <p:cNvSpPr/>
            <p:nvPr/>
          </p:nvSpPr>
          <p:spPr>
            <a:xfrm>
              <a:off x="3719944" y="2335564"/>
              <a:ext cx="2047875" cy="2047875"/>
            </a:xfrm>
            <a:prstGeom prst="arc">
              <a:avLst>
                <a:gd name="adj1" fmla="val 16200000"/>
                <a:gd name="adj2" fmla="val 5413944"/>
              </a:avLst>
            </a:prstGeom>
            <a:ln w="1905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3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09E6EFF-B14B-4C34-8698-BD5876AED7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Sale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BB280A3-61E8-4251-AF80-DE04130EB1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073CEB-D6B3-4581-B254-304596519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5970C5D-EC0B-4CE7-BA4B-E3576E41EE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577866"/>
              </p:ext>
            </p:extLst>
          </p:nvPr>
        </p:nvGraphicFramePr>
        <p:xfrm>
          <a:off x="800100" y="1864308"/>
          <a:ext cx="10492297" cy="4078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869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category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0FF85-2BC9-46D2-9307-3F1249E7E1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C4351F7-8BAA-4E0A-90D4-BC398E20DD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Your Subtitle is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FD680A-05B0-44DD-B951-CFF5E8481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9B6BC-F7CD-4427-A53C-AB81AD25C2A0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31F99B0-5139-4228-B9AE-9083D14958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5127175"/>
              </p:ext>
            </p:extLst>
          </p:nvPr>
        </p:nvGraphicFramePr>
        <p:xfrm>
          <a:off x="796605" y="1899821"/>
          <a:ext cx="10362626" cy="4141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5933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Chart bld="categoryEl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Data Analysi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218FF"/>
      </a:accent1>
      <a:accent2>
        <a:srgbClr val="0044ED"/>
      </a:accent2>
      <a:accent3>
        <a:srgbClr val="117FD6"/>
      </a:accent3>
      <a:accent4>
        <a:srgbClr val="34BEBC"/>
      </a:accent4>
      <a:accent5>
        <a:srgbClr val="45E7AB"/>
      </a:accent5>
      <a:accent6>
        <a:srgbClr val="4EFDA2"/>
      </a:accent6>
      <a:hlink>
        <a:srgbClr val="4EFDA2"/>
      </a:hlink>
      <a:folHlink>
        <a:srgbClr val="0218FF"/>
      </a:folHlink>
    </a:clrScheme>
    <a:fontScheme name="Data Analysis">
      <a:majorFont>
        <a:latin typeface="Poppins 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lIns="0" tIns="0" rIns="0" bIns="0"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4373</TotalTime>
  <Words>2499</Words>
  <Application>Microsoft Office PowerPoint</Application>
  <PresentationFormat>Widescreen</PresentationFormat>
  <Paragraphs>615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Poppins</vt:lpstr>
      <vt:lpstr>Poppins Bold</vt:lpstr>
      <vt:lpstr>Office Theme</vt:lpstr>
      <vt:lpstr>Data Infographic</vt:lpstr>
      <vt:lpstr>Data Infographic</vt:lpstr>
      <vt:lpstr>Service Roadmap</vt:lpstr>
      <vt:lpstr>Service Roadmap</vt:lpstr>
      <vt:lpstr>Business Inforgapgic</vt:lpstr>
      <vt:lpstr>Business Inforgapgic</vt:lpstr>
      <vt:lpstr>Circle infographic</vt:lpstr>
      <vt:lpstr>Week Sale</vt:lpstr>
      <vt:lpstr>Charts</vt:lpstr>
      <vt:lpstr>Charts</vt:lpstr>
      <vt:lpstr>Charts</vt:lpstr>
      <vt:lpstr>Mission, Vision, Value</vt:lpstr>
      <vt:lpstr>Originator of Shopping &amp; Service</vt:lpstr>
      <vt:lpstr>Data Vizualisation</vt:lpstr>
      <vt:lpstr>Data Vizualisation</vt:lpstr>
      <vt:lpstr>Data Vizualisation</vt:lpstr>
      <vt:lpstr>Subitle is here</vt:lpstr>
      <vt:lpstr>Subtitle is Here</vt:lpstr>
      <vt:lpstr>Our Service</vt:lpstr>
      <vt:lpstr>Subtitle is Here</vt:lpstr>
      <vt:lpstr>Marketing Strategy</vt:lpstr>
      <vt:lpstr>Establishment of a collaborative plan</vt:lpstr>
      <vt:lpstr>Your Subtitle is Here</vt:lpstr>
      <vt:lpstr>When Analyzing Product</vt:lpstr>
      <vt:lpstr>Data Vizualisation</vt:lpstr>
      <vt:lpstr>Data Vizualisation</vt:lpstr>
      <vt:lpstr>Data Vizualisation</vt:lpstr>
      <vt:lpstr>Marketing Strategy</vt:lpstr>
      <vt:lpstr>Business Model</vt:lpstr>
      <vt:lpstr>Subtitle is here</vt:lpstr>
      <vt:lpstr>Vizual analyzation</vt:lpstr>
      <vt:lpstr>Content</vt:lpstr>
      <vt:lpstr>Vizual analyzation</vt:lpstr>
      <vt:lpstr>Service Roadmap</vt:lpstr>
      <vt:lpstr>Verbal Architecture</vt:lpstr>
      <vt:lpstr>Verbal Architecture</vt:lpstr>
      <vt:lpstr>Verbal Architecture</vt:lpstr>
      <vt:lpstr>Verbal Architecture</vt:lpstr>
      <vt:lpstr>Verbal Architecture</vt:lpstr>
      <vt:lpstr>Verbal Architecture</vt:lpstr>
      <vt:lpstr>Brand Design Principle</vt:lpstr>
      <vt:lpstr>Brand Design Principle</vt:lpstr>
      <vt:lpstr>Consumer Products</vt:lpstr>
      <vt:lpstr>Item Planning</vt:lpstr>
      <vt:lpstr>Data analysis</vt:lpstr>
      <vt:lpstr>Data analysis</vt:lpstr>
      <vt:lpstr>Planning strategy</vt:lpstr>
      <vt:lpstr>Subjectivity guidlines</vt:lpstr>
      <vt:lpstr>Subtitle is Here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MNML</dc:creator>
  <cp:lastModifiedBy>MNML</cp:lastModifiedBy>
  <cp:revision>713</cp:revision>
  <dcterms:created xsi:type="dcterms:W3CDTF">2022-03-23T02:09:17Z</dcterms:created>
  <dcterms:modified xsi:type="dcterms:W3CDTF">2022-05-02T02:38:28Z</dcterms:modified>
</cp:coreProperties>
</file>

<file path=docProps/thumbnail.jpeg>
</file>